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257" r:id="rId2"/>
    <p:sldId id="411" r:id="rId3"/>
    <p:sldId id="413" r:id="rId4"/>
    <p:sldId id="412" r:id="rId5"/>
    <p:sldId id="414" r:id="rId6"/>
    <p:sldId id="408" r:id="rId7"/>
    <p:sldId id="415" r:id="rId8"/>
    <p:sldId id="406" r:id="rId9"/>
    <p:sldId id="416" r:id="rId10"/>
    <p:sldId id="417" r:id="rId11"/>
    <p:sldId id="422" r:id="rId12"/>
    <p:sldId id="421" r:id="rId13"/>
    <p:sldId id="405" r:id="rId14"/>
    <p:sldId id="418" r:id="rId15"/>
    <p:sldId id="419" r:id="rId16"/>
    <p:sldId id="420" r:id="rId17"/>
    <p:sldId id="407" r:id="rId18"/>
    <p:sldId id="423" r:id="rId19"/>
    <p:sldId id="424" r:id="rId20"/>
    <p:sldId id="428" r:id="rId21"/>
    <p:sldId id="425" r:id="rId22"/>
    <p:sldId id="426" r:id="rId23"/>
    <p:sldId id="410" r:id="rId24"/>
    <p:sldId id="390" r:id="rId25"/>
    <p:sldId id="369" r:id="rId26"/>
  </p:sldIdLst>
  <p:sldSz cx="12192000" cy="6858000"/>
  <p:notesSz cx="6858000" cy="9144000"/>
  <p:embeddedFontLst>
    <p:embeddedFont>
      <p:font typeface="BM JUA OTF" panose="020B0600000101010101" charset="-127"/>
      <p:regular r:id="rId28"/>
    </p:embeddedFont>
    <p:embeddedFont>
      <p:font typeface="Noto Sans KR SemiBold" panose="020B0600000101010101" charset="-127"/>
      <p:regular r:id="rId29"/>
      <p:bold r:id="rId30"/>
    </p:embeddedFont>
    <p:embeddedFont>
      <p:font typeface="Gmarket Sans TTF Bold" panose="020B0600000101010101" charset="0"/>
      <p:regular r:id="rId31"/>
      <p:bold r:id="rId32"/>
      <p:italic r:id="rId33"/>
      <p:boldItalic r:id="rId34"/>
    </p:embeddedFont>
    <p:embeddedFont>
      <p:font typeface="Gmarket Sans TTF Medium" panose="020B0600000101010101" charset="0"/>
      <p:regular r:id="rId35"/>
      <p:bold r:id="rId36"/>
      <p:italic r:id="rId37"/>
      <p:boldItalic r:id="rId38"/>
    </p:embeddedFont>
    <p:embeddedFont>
      <p:font typeface="Noto Sans KR" panose="020B0200000000000000" pitchFamily="50" charset="-127"/>
      <p:regular r:id="rId39"/>
      <p:bold r:id="rId4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2EF"/>
    <a:srgbClr val="EF4747"/>
    <a:srgbClr val="1663EF"/>
    <a:srgbClr val="000000"/>
    <a:srgbClr val="FFFF99"/>
    <a:srgbClr val="FCDCDC"/>
    <a:srgbClr val="E7E7E7"/>
    <a:srgbClr val="FFFFFF"/>
    <a:srgbClr val="3C3B37"/>
    <a:srgbClr val="996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 autoAdjust="0"/>
    <p:restoredTop sz="89110" autoAdjust="0"/>
  </p:normalViewPr>
  <p:slideViewPr>
    <p:cSldViewPr snapToGrid="0">
      <p:cViewPr varScale="1">
        <p:scale>
          <a:sx n="71" d="100"/>
          <a:sy n="71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30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27D5D-6998-FB40-9871-F3436673C43D}" type="datetimeFigureOut">
              <a:rPr lang="ko-KR" altLang="en-US"/>
              <a:t>2025-05-16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333A-589A-A14E-9F5D-9AF89487EB2E}" type="slidenum">
              <a:r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지금부터 저희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팀의 중간 발표를 시작하겠습니다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저희가 진행하고 있는 주제는 </a:t>
            </a:r>
            <a:r>
              <a:rPr kumimoji="1" lang="en-US" altLang="ko-KR" dirty="0"/>
              <a:t>"Automated Binary Vulnerability Analysis Using LLMs",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을 활용한 바이너리 취약점 분석 자동화 도구 개발입니다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B22B-D208-4D40-A75D-0D1823F5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C992E2-9510-405D-9E13-78B5EA9F7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749D0C-4A8B-E604-44DD-A86B19D22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D9BE9-B3B9-AB95-7743-D64AF3BA0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36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E222-6CE0-7D90-AE77-7EA376D3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90F8D0-C438-9B81-6FA9-886986BB8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EA0EE-467E-17D8-C248-310566952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ACC5A-DC80-62BA-6484-EBF9354F9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65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B166-3260-7F1C-A39A-AC2DB840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086613-F30D-57DA-AA08-38153A582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D04A2-6C84-1607-8A6C-722A2560F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454E4-E6B3-2727-FCF9-A309DC9B7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328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아키텍처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9950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5CFE-AF90-182A-5D79-7FD566568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D4DE93-C08D-E5E5-2F2B-0B4034F4F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4050EE-A4D1-99FA-2451-5171A63CC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ko-KR" altLang="en-US" dirty="0"/>
              <a:t>바이너리 업로드 후 함수 단위 분리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007E3-E47F-A189-87E6-922CE2841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211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44A-4A0C-086C-20CB-C9E60C66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C26DB5-07C8-85FF-61EB-EFFCC6380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9B7963-49DD-0016-B427-F7B58D5B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LLM</a:t>
            </a:r>
            <a:r>
              <a:rPr lang="ko-KR" altLang="en-US" dirty="0"/>
              <a:t>을 통한 </a:t>
            </a:r>
            <a:r>
              <a:rPr lang="ko-KR" altLang="en-US" dirty="0" err="1"/>
              <a:t>디컴파일</a:t>
            </a:r>
            <a:r>
              <a:rPr lang="ko-KR" altLang="en-US" dirty="0"/>
              <a:t> 수행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6348E6-0F03-B28C-76F4-518F00DAD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87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ED60-6421-32D2-6F21-A93327E40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7A80D6-4CD4-3785-96E3-857F100DB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074941-0F68-602A-072B-BE4802DAC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en-US" altLang="ko-KR" dirty="0" err="1"/>
              <a:t>CodeQL</a:t>
            </a:r>
            <a:r>
              <a:rPr lang="en-US" altLang="ko-KR" dirty="0"/>
              <a:t> </a:t>
            </a:r>
            <a:r>
              <a:rPr lang="ko-KR" altLang="en-US" dirty="0"/>
              <a:t>및 정적 취약점 탐지 및 시각화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F0B0C-4277-E28A-3842-FA899CDF0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034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ko-KR" altLang="en-US" dirty="0"/>
              <a:t>분석 결과를 시각화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B5C8-230C-62F7-4181-B78FC946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DAB7DE-C87B-1FBB-17CA-7E6B61C10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7940D5-E329-D904-8CAA-E74F57FC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-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0DD85-BC15-D606-8585-2E265D242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800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ACDB5-FFDF-55AF-4FDA-26AB157DF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A9C7E6-CA36-4637-2E17-88972C836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C4F55-82E2-3881-E63A-C32CF0B9C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</a:t>
            </a:r>
            <a:r>
              <a:rPr lang="ko-KR" altLang="en-US" dirty="0"/>
              <a:t>소개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ACC8B-A2C4-28D1-C204-DE761BDB4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9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649E4-6F33-6663-B994-DF4A873B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DF5849-FC85-9F89-F8E7-872BD13DD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E0EE5-C40E-BAC1-34C0-B22FC767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디컴파일이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00775-3C1C-B5E7-5110-B07C1D68A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98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FEBA8-0242-39D0-1DFC-BBF1B160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89F7FC-1614-E3A5-975D-FF3D7C8AF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32511C-D857-A5DD-C036-728756C18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1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1F246-67F7-BE79-6BB7-7B8572660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07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EEF1-F39A-3B2C-FCAE-C389C79E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153FA5-EFD6-9568-23DB-DB8AB61E5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CCE565-69C6-8D25-D8DB-9F2ADF53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1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6D1BC-385E-C3CF-FDDC-19A10026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60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DAAF-F1BE-4BCD-05C0-45B393E2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726E61-421F-6731-0DDC-396D2F839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985876-47C5-47EA-A111-622AF4DA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A65BC-8566-E183-A0E5-25FC60BDD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785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데모 영상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6777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70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발표 마치도록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094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4853-8480-2728-64D2-61A846FC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B601D8-5BB0-0BFE-EC47-84E68D506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7B0AC-9D32-B3AC-BB93-13078DCE7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Offensive Security Researcher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BB8C5-82D5-EE63-57E3-97C003EB3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2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363C-A16D-7BCA-2EB8-12B7CD26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05EDDB-2280-829B-AA84-692268B3E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C56F6-1812-B499-187D-1BCE36000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</a:t>
            </a:r>
            <a:r>
              <a:rPr lang="ko-KR" altLang="en-US" dirty="0" err="1"/>
              <a:t>디컴파일러의</a:t>
            </a:r>
            <a:r>
              <a:rPr lang="ko-KR" altLang="en-US" dirty="0"/>
              <a:t> 중요성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95F9C-B62C-DDD0-C346-DABACE12C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95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5DAB-AE74-F039-B367-D6BF1321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925B0C-06E3-F0A5-B483-815AB2E8F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089CF3-11FA-0802-4653-908328D08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Business </a:t>
            </a:r>
            <a:r>
              <a:rPr lang="ko-KR" altLang="en-US" dirty="0"/>
              <a:t>관점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740D4-9235-E82A-479B-E95E5D89A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34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</a:t>
            </a:r>
            <a:r>
              <a:rPr lang="ko-KR" altLang="en-US" dirty="0"/>
              <a:t>기술</a:t>
            </a:r>
            <a:r>
              <a:rPr lang="en-US" altLang="ko-KR" dirty="0"/>
              <a:t>/</a:t>
            </a:r>
            <a:r>
              <a:rPr lang="ko-KR" altLang="en-US" dirty="0"/>
              <a:t>실용 한계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00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9DC0-83A5-31B8-14E5-5543AF08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EF0A9-AFE3-AD65-D298-C7F1704C9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BF7E0A-B361-0E4A-985C-8721D2C45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배경소개 </a:t>
            </a:r>
            <a:r>
              <a:rPr lang="en-US" altLang="ko-KR" dirty="0"/>
              <a:t>– </a:t>
            </a:r>
            <a:r>
              <a:rPr lang="ko-KR" altLang="en-US" dirty="0"/>
              <a:t>기존 도구의 한계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363ED-5463-8CFC-4E40-44A5CFBB8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419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프로젝트 요약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55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0106-D387-E4F4-4FB9-D601D1B0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8C5711-80F6-2A9F-8487-8C3AE286E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28A083-8F6F-3DA2-BF13-2B7F2CD41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수행 안내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2708F-0A85-639F-13B2-AF595A12B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1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2E1275-818A-894E-3601-662041F8090A}"/>
              </a:ext>
            </a:extLst>
          </p:cNvPr>
          <p:cNvSpPr/>
          <p:nvPr userDrawn="1"/>
        </p:nvSpPr>
        <p:spPr>
          <a:xfrm>
            <a:off x="-1" y="0"/>
            <a:ext cx="12187253" cy="6913504"/>
          </a:xfrm>
          <a:prstGeom prst="rect">
            <a:avLst/>
          </a:prstGeom>
          <a:blipFill>
            <a:blip r:embed="rId2">
              <a:alphaModFix amt="20000"/>
            </a:blip>
            <a:srcRect/>
            <a:stretch>
              <a:fillRect t="-2576" b="-2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cxnSp>
        <p:nvCxnSpPr>
          <p:cNvPr id="4" name="직선 연결선[R] 1929">
            <a:extLst>
              <a:ext uri="{FF2B5EF4-FFF2-40B4-BE49-F238E27FC236}">
                <a16:creationId xmlns:a16="http://schemas.microsoft.com/office/drawing/2014/main" id="{B868EC69-7576-4FAD-3328-68BFE57D9EA4}"/>
              </a:ext>
            </a:extLst>
          </p:cNvPr>
          <p:cNvCxnSpPr>
            <a:cxnSpLocks/>
          </p:cNvCxnSpPr>
          <p:nvPr userDrawn="1"/>
        </p:nvCxnSpPr>
        <p:spPr>
          <a:xfrm>
            <a:off x="766354" y="4783010"/>
            <a:ext cx="10659292" cy="0"/>
          </a:xfrm>
          <a:prstGeom prst="line">
            <a:avLst/>
          </a:prstGeom>
          <a:ln w="38100">
            <a:solidFill>
              <a:srgbClr val="166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래픽 1944">
            <a:extLst>
              <a:ext uri="{FF2B5EF4-FFF2-40B4-BE49-F238E27FC236}">
                <a16:creationId xmlns:a16="http://schemas.microsoft.com/office/drawing/2014/main" id="{D178741B-2F51-77C7-575F-896ED559C165}"/>
              </a:ext>
            </a:extLst>
          </p:cNvPr>
          <p:cNvGrpSpPr/>
          <p:nvPr userDrawn="1"/>
        </p:nvGrpSpPr>
        <p:grpSpPr>
          <a:xfrm>
            <a:off x="804454" y="2169395"/>
            <a:ext cx="553517" cy="497298"/>
            <a:chOff x="1638730" y="2016317"/>
            <a:chExt cx="723900" cy="650376"/>
          </a:xfrm>
          <a:solidFill>
            <a:srgbClr val="1663EF"/>
          </a:solidFill>
        </p:grpSpPr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0AB86C99-354A-1AE2-1DEE-3ECAA7280ED1}"/>
                </a:ext>
              </a:extLst>
            </p:cNvPr>
            <p:cNvSpPr/>
            <p:nvPr/>
          </p:nvSpPr>
          <p:spPr>
            <a:xfrm>
              <a:off x="1638730" y="2016317"/>
              <a:ext cx="723900" cy="650376"/>
            </a:xfrm>
            <a:custGeom>
              <a:avLst/>
              <a:gdLst>
                <a:gd name="connsiteX0" fmla="*/ 723900 w 723900"/>
                <a:gd name="connsiteY0" fmla="*/ 98971 h 650376"/>
                <a:gd name="connsiteX1" fmla="*/ 681484 w 723900"/>
                <a:gd name="connsiteY1" fmla="*/ 56555 h 650376"/>
                <a:gd name="connsiteX2" fmla="*/ 432643 w 723900"/>
                <a:gd name="connsiteY2" fmla="*/ 56555 h 650376"/>
                <a:gd name="connsiteX3" fmla="*/ 432643 w 723900"/>
                <a:gd name="connsiteY3" fmla="*/ 42416 h 650376"/>
                <a:gd name="connsiteX4" fmla="*/ 390227 w 723900"/>
                <a:gd name="connsiteY4" fmla="*/ 0 h 650376"/>
                <a:gd name="connsiteX5" fmla="*/ 333673 w 723900"/>
                <a:gd name="connsiteY5" fmla="*/ 0 h 650376"/>
                <a:gd name="connsiteX6" fmla="*/ 291257 w 723900"/>
                <a:gd name="connsiteY6" fmla="*/ 42416 h 650376"/>
                <a:gd name="connsiteX7" fmla="*/ 291257 w 723900"/>
                <a:gd name="connsiteY7" fmla="*/ 56555 h 650376"/>
                <a:gd name="connsiteX8" fmla="*/ 42416 w 723900"/>
                <a:gd name="connsiteY8" fmla="*/ 56555 h 650376"/>
                <a:gd name="connsiteX9" fmla="*/ 0 w 723900"/>
                <a:gd name="connsiteY9" fmla="*/ 98971 h 650376"/>
                <a:gd name="connsiteX10" fmla="*/ 28277 w 723900"/>
                <a:gd name="connsiteY10" fmla="*/ 138953 h 650376"/>
                <a:gd name="connsiteX11" fmla="*/ 28277 w 723900"/>
                <a:gd name="connsiteY11" fmla="*/ 551405 h 650376"/>
                <a:gd name="connsiteX12" fmla="*/ 70693 w 723900"/>
                <a:gd name="connsiteY12" fmla="*/ 593821 h 650376"/>
                <a:gd name="connsiteX13" fmla="*/ 347811 w 723900"/>
                <a:gd name="connsiteY13" fmla="*/ 593821 h 650376"/>
                <a:gd name="connsiteX14" fmla="*/ 347811 w 723900"/>
                <a:gd name="connsiteY14" fmla="*/ 636237 h 650376"/>
                <a:gd name="connsiteX15" fmla="*/ 361950 w 723900"/>
                <a:gd name="connsiteY15" fmla="*/ 650376 h 650376"/>
                <a:gd name="connsiteX16" fmla="*/ 376089 w 723900"/>
                <a:gd name="connsiteY16" fmla="*/ 636237 h 650376"/>
                <a:gd name="connsiteX17" fmla="*/ 376089 w 723900"/>
                <a:gd name="connsiteY17" fmla="*/ 593821 h 650376"/>
                <a:gd name="connsiteX18" fmla="*/ 653207 w 723900"/>
                <a:gd name="connsiteY18" fmla="*/ 593821 h 650376"/>
                <a:gd name="connsiteX19" fmla="*/ 695623 w 723900"/>
                <a:gd name="connsiteY19" fmla="*/ 551405 h 650376"/>
                <a:gd name="connsiteX20" fmla="*/ 695623 w 723900"/>
                <a:gd name="connsiteY20" fmla="*/ 138955 h 650376"/>
                <a:gd name="connsiteX21" fmla="*/ 723900 w 723900"/>
                <a:gd name="connsiteY21" fmla="*/ 98971 h 650376"/>
                <a:gd name="connsiteX22" fmla="*/ 319534 w 723900"/>
                <a:gd name="connsiteY22" fmla="*/ 42416 h 650376"/>
                <a:gd name="connsiteX23" fmla="*/ 333673 w 723900"/>
                <a:gd name="connsiteY23" fmla="*/ 28277 h 650376"/>
                <a:gd name="connsiteX24" fmla="*/ 390227 w 723900"/>
                <a:gd name="connsiteY24" fmla="*/ 28277 h 650376"/>
                <a:gd name="connsiteX25" fmla="*/ 404366 w 723900"/>
                <a:gd name="connsiteY25" fmla="*/ 42416 h 650376"/>
                <a:gd name="connsiteX26" fmla="*/ 404366 w 723900"/>
                <a:gd name="connsiteY26" fmla="*/ 56555 h 650376"/>
                <a:gd name="connsiteX27" fmla="*/ 319534 w 723900"/>
                <a:gd name="connsiteY27" fmla="*/ 56555 h 650376"/>
                <a:gd name="connsiteX28" fmla="*/ 653207 w 723900"/>
                <a:gd name="connsiteY28" fmla="*/ 565545 h 650376"/>
                <a:gd name="connsiteX29" fmla="*/ 70693 w 723900"/>
                <a:gd name="connsiteY29" fmla="*/ 565545 h 650376"/>
                <a:gd name="connsiteX30" fmla="*/ 56555 w 723900"/>
                <a:gd name="connsiteY30" fmla="*/ 551407 h 650376"/>
                <a:gd name="connsiteX31" fmla="*/ 56555 w 723900"/>
                <a:gd name="connsiteY31" fmla="*/ 141387 h 650376"/>
                <a:gd name="connsiteX32" fmla="*/ 667345 w 723900"/>
                <a:gd name="connsiteY32" fmla="*/ 141387 h 650376"/>
                <a:gd name="connsiteX33" fmla="*/ 667345 w 723900"/>
                <a:gd name="connsiteY33" fmla="*/ 551407 h 650376"/>
                <a:gd name="connsiteX34" fmla="*/ 653207 w 723900"/>
                <a:gd name="connsiteY34" fmla="*/ 565545 h 650376"/>
                <a:gd name="connsiteX35" fmla="*/ 681484 w 723900"/>
                <a:gd name="connsiteY35" fmla="*/ 113109 h 650376"/>
                <a:gd name="connsiteX36" fmla="*/ 42416 w 723900"/>
                <a:gd name="connsiteY36" fmla="*/ 113109 h 650376"/>
                <a:gd name="connsiteX37" fmla="*/ 28277 w 723900"/>
                <a:gd name="connsiteY37" fmla="*/ 98971 h 650376"/>
                <a:gd name="connsiteX38" fmla="*/ 42416 w 723900"/>
                <a:gd name="connsiteY38" fmla="*/ 84832 h 650376"/>
                <a:gd name="connsiteX39" fmla="*/ 681484 w 723900"/>
                <a:gd name="connsiteY39" fmla="*/ 84832 h 650376"/>
                <a:gd name="connsiteX40" fmla="*/ 695623 w 723900"/>
                <a:gd name="connsiteY40" fmla="*/ 98971 h 650376"/>
                <a:gd name="connsiteX41" fmla="*/ 681484 w 723900"/>
                <a:gd name="connsiteY41" fmla="*/ 113109 h 6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23900" h="650376">
                  <a:moveTo>
                    <a:pt x="723900" y="98971"/>
                  </a:moveTo>
                  <a:cubicBezTo>
                    <a:pt x="723900" y="75583"/>
                    <a:pt x="704872" y="56555"/>
                    <a:pt x="681484" y="56555"/>
                  </a:cubicBezTo>
                  <a:lnTo>
                    <a:pt x="432643" y="56555"/>
                  </a:lnTo>
                  <a:lnTo>
                    <a:pt x="432643" y="42416"/>
                  </a:lnTo>
                  <a:cubicBezTo>
                    <a:pt x="432643" y="19028"/>
                    <a:pt x="413616" y="0"/>
                    <a:pt x="390227" y="0"/>
                  </a:cubicBezTo>
                  <a:lnTo>
                    <a:pt x="333673" y="0"/>
                  </a:lnTo>
                  <a:cubicBezTo>
                    <a:pt x="310284" y="0"/>
                    <a:pt x="291257" y="19028"/>
                    <a:pt x="291257" y="42416"/>
                  </a:cubicBezTo>
                  <a:lnTo>
                    <a:pt x="291257" y="56555"/>
                  </a:lnTo>
                  <a:lnTo>
                    <a:pt x="42416" y="56555"/>
                  </a:lnTo>
                  <a:cubicBezTo>
                    <a:pt x="19028" y="56555"/>
                    <a:pt x="0" y="75583"/>
                    <a:pt x="0" y="98971"/>
                  </a:cubicBezTo>
                  <a:cubicBezTo>
                    <a:pt x="0" y="117402"/>
                    <a:pt x="11821" y="133117"/>
                    <a:pt x="28277" y="138953"/>
                  </a:cubicBezTo>
                  <a:lnTo>
                    <a:pt x="28277" y="551405"/>
                  </a:lnTo>
                  <a:cubicBezTo>
                    <a:pt x="28277" y="574794"/>
                    <a:pt x="47305" y="593821"/>
                    <a:pt x="70693" y="593821"/>
                  </a:cubicBezTo>
                  <a:lnTo>
                    <a:pt x="347811" y="593821"/>
                  </a:lnTo>
                  <a:lnTo>
                    <a:pt x="347811" y="636237"/>
                  </a:lnTo>
                  <a:cubicBezTo>
                    <a:pt x="347811" y="644046"/>
                    <a:pt x="354143" y="650376"/>
                    <a:pt x="361950" y="650376"/>
                  </a:cubicBezTo>
                  <a:cubicBezTo>
                    <a:pt x="369757" y="650376"/>
                    <a:pt x="376089" y="644046"/>
                    <a:pt x="376089" y="636237"/>
                  </a:cubicBezTo>
                  <a:lnTo>
                    <a:pt x="376089" y="593821"/>
                  </a:lnTo>
                  <a:lnTo>
                    <a:pt x="653207" y="593821"/>
                  </a:lnTo>
                  <a:cubicBezTo>
                    <a:pt x="676595" y="593821"/>
                    <a:pt x="695623" y="574794"/>
                    <a:pt x="695623" y="551405"/>
                  </a:cubicBezTo>
                  <a:lnTo>
                    <a:pt x="695623" y="138955"/>
                  </a:lnTo>
                  <a:cubicBezTo>
                    <a:pt x="712079" y="133118"/>
                    <a:pt x="723900" y="117402"/>
                    <a:pt x="723900" y="98971"/>
                  </a:cubicBezTo>
                  <a:close/>
                  <a:moveTo>
                    <a:pt x="319534" y="42416"/>
                  </a:moveTo>
                  <a:cubicBezTo>
                    <a:pt x="319534" y="34620"/>
                    <a:pt x="325877" y="28277"/>
                    <a:pt x="333673" y="28277"/>
                  </a:cubicBezTo>
                  <a:lnTo>
                    <a:pt x="390227" y="28277"/>
                  </a:lnTo>
                  <a:cubicBezTo>
                    <a:pt x="398023" y="28277"/>
                    <a:pt x="404366" y="34620"/>
                    <a:pt x="404366" y="42416"/>
                  </a:cubicBezTo>
                  <a:lnTo>
                    <a:pt x="404366" y="56555"/>
                  </a:lnTo>
                  <a:lnTo>
                    <a:pt x="319534" y="56555"/>
                  </a:lnTo>
                  <a:close/>
                  <a:moveTo>
                    <a:pt x="653207" y="565545"/>
                  </a:moveTo>
                  <a:lnTo>
                    <a:pt x="70693" y="565545"/>
                  </a:lnTo>
                  <a:cubicBezTo>
                    <a:pt x="62897" y="565545"/>
                    <a:pt x="56555" y="559203"/>
                    <a:pt x="56555" y="551407"/>
                  </a:cubicBezTo>
                  <a:lnTo>
                    <a:pt x="56555" y="141387"/>
                  </a:lnTo>
                  <a:lnTo>
                    <a:pt x="667345" y="141387"/>
                  </a:lnTo>
                  <a:lnTo>
                    <a:pt x="667345" y="551407"/>
                  </a:lnTo>
                  <a:cubicBezTo>
                    <a:pt x="667345" y="559203"/>
                    <a:pt x="661003" y="565545"/>
                    <a:pt x="653207" y="565545"/>
                  </a:cubicBezTo>
                  <a:close/>
                  <a:moveTo>
                    <a:pt x="681484" y="113109"/>
                  </a:moveTo>
                  <a:lnTo>
                    <a:pt x="42416" y="113109"/>
                  </a:lnTo>
                  <a:cubicBezTo>
                    <a:pt x="34620" y="113109"/>
                    <a:pt x="28277" y="106767"/>
                    <a:pt x="28277" y="98971"/>
                  </a:cubicBezTo>
                  <a:cubicBezTo>
                    <a:pt x="28277" y="91175"/>
                    <a:pt x="34620" y="84832"/>
                    <a:pt x="42416" y="84832"/>
                  </a:cubicBezTo>
                  <a:lnTo>
                    <a:pt x="681484" y="84832"/>
                  </a:lnTo>
                  <a:cubicBezTo>
                    <a:pt x="689280" y="84832"/>
                    <a:pt x="695623" y="91175"/>
                    <a:pt x="695623" y="98971"/>
                  </a:cubicBezTo>
                  <a:cubicBezTo>
                    <a:pt x="695623" y="106767"/>
                    <a:pt x="689280" y="113109"/>
                    <a:pt x="681484" y="113109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3034AFA5-58CC-2794-99D1-E8DA3440BE3E}"/>
                </a:ext>
              </a:extLst>
            </p:cNvPr>
            <p:cNvSpPr/>
            <p:nvPr/>
          </p:nvSpPr>
          <p:spPr>
            <a:xfrm>
              <a:off x="1774461" y="2214258"/>
              <a:ext cx="141385" cy="84833"/>
            </a:xfrm>
            <a:custGeom>
              <a:avLst/>
              <a:gdLst>
                <a:gd name="connsiteX0" fmla="*/ 14139 w 141385"/>
                <a:gd name="connsiteY0" fmla="*/ 28277 h 84833"/>
                <a:gd name="connsiteX1" fmla="*/ 127247 w 141385"/>
                <a:gd name="connsiteY1" fmla="*/ 28277 h 84833"/>
                <a:gd name="connsiteX2" fmla="*/ 141385 w 141385"/>
                <a:gd name="connsiteY2" fmla="*/ 14139 h 84833"/>
                <a:gd name="connsiteX3" fmla="*/ 127247 w 141385"/>
                <a:gd name="connsiteY3" fmla="*/ 0 h 84833"/>
                <a:gd name="connsiteX4" fmla="*/ 14139 w 141385"/>
                <a:gd name="connsiteY4" fmla="*/ 0 h 84833"/>
                <a:gd name="connsiteX5" fmla="*/ 0 w 141385"/>
                <a:gd name="connsiteY5" fmla="*/ 14139 h 84833"/>
                <a:gd name="connsiteX6" fmla="*/ 14139 w 141385"/>
                <a:gd name="connsiteY6" fmla="*/ 28277 h 84833"/>
                <a:gd name="connsiteX7" fmla="*/ 14139 w 141385"/>
                <a:gd name="connsiteY7" fmla="*/ 84833 h 84833"/>
                <a:gd name="connsiteX8" fmla="*/ 127247 w 141385"/>
                <a:gd name="connsiteY8" fmla="*/ 84833 h 84833"/>
                <a:gd name="connsiteX9" fmla="*/ 141385 w 141385"/>
                <a:gd name="connsiteY9" fmla="*/ 70695 h 84833"/>
                <a:gd name="connsiteX10" fmla="*/ 127247 w 141385"/>
                <a:gd name="connsiteY10" fmla="*/ 56556 h 84833"/>
                <a:gd name="connsiteX11" fmla="*/ 14139 w 141385"/>
                <a:gd name="connsiteY11" fmla="*/ 56556 h 84833"/>
                <a:gd name="connsiteX12" fmla="*/ 0 w 141385"/>
                <a:gd name="connsiteY12" fmla="*/ 70695 h 84833"/>
                <a:gd name="connsiteX13" fmla="*/ 14139 w 141385"/>
                <a:gd name="connsiteY13" fmla="*/ 84833 h 8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1385" h="84833">
                  <a:moveTo>
                    <a:pt x="14139" y="28277"/>
                  </a:moveTo>
                  <a:lnTo>
                    <a:pt x="127247" y="28277"/>
                  </a:lnTo>
                  <a:cubicBezTo>
                    <a:pt x="135054" y="28277"/>
                    <a:pt x="141385" y="21947"/>
                    <a:pt x="141385" y="14139"/>
                  </a:cubicBezTo>
                  <a:cubicBezTo>
                    <a:pt x="141385" y="6330"/>
                    <a:pt x="135054" y="0"/>
                    <a:pt x="127247" y="0"/>
                  </a:cubicBezTo>
                  <a:lnTo>
                    <a:pt x="14139" y="0"/>
                  </a:lnTo>
                  <a:cubicBezTo>
                    <a:pt x="6331" y="0"/>
                    <a:pt x="0" y="6330"/>
                    <a:pt x="0" y="14139"/>
                  </a:cubicBezTo>
                  <a:cubicBezTo>
                    <a:pt x="0" y="21947"/>
                    <a:pt x="6331" y="28277"/>
                    <a:pt x="14139" y="28277"/>
                  </a:cubicBezTo>
                  <a:close/>
                  <a:moveTo>
                    <a:pt x="14139" y="84833"/>
                  </a:moveTo>
                  <a:lnTo>
                    <a:pt x="127247" y="84833"/>
                  </a:lnTo>
                  <a:cubicBezTo>
                    <a:pt x="135054" y="84833"/>
                    <a:pt x="141385" y="78504"/>
                    <a:pt x="141385" y="70695"/>
                  </a:cubicBezTo>
                  <a:cubicBezTo>
                    <a:pt x="141385" y="62886"/>
                    <a:pt x="135054" y="56556"/>
                    <a:pt x="127247" y="56556"/>
                  </a:cubicBezTo>
                  <a:lnTo>
                    <a:pt x="14139" y="56556"/>
                  </a:lnTo>
                  <a:cubicBezTo>
                    <a:pt x="6331" y="56556"/>
                    <a:pt x="0" y="62886"/>
                    <a:pt x="0" y="70695"/>
                  </a:cubicBezTo>
                  <a:cubicBezTo>
                    <a:pt x="0" y="78504"/>
                    <a:pt x="6331" y="84833"/>
                    <a:pt x="14139" y="84833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369F21F6-253A-94C9-13D3-4804A65296E3}"/>
                </a:ext>
              </a:extLst>
            </p:cNvPr>
            <p:cNvSpPr/>
            <p:nvPr/>
          </p:nvSpPr>
          <p:spPr>
            <a:xfrm>
              <a:off x="1816875" y="2242534"/>
              <a:ext cx="367611" cy="254497"/>
            </a:xfrm>
            <a:custGeom>
              <a:avLst/>
              <a:gdLst>
                <a:gd name="connsiteX0" fmla="*/ 42415 w 367611"/>
                <a:gd name="connsiteY0" fmla="*/ 254498 h 254497"/>
                <a:gd name="connsiteX1" fmla="*/ 42417 w 367611"/>
                <a:gd name="connsiteY1" fmla="*/ 254498 h 254497"/>
                <a:gd name="connsiteX2" fmla="*/ 84833 w 367611"/>
                <a:gd name="connsiteY2" fmla="*/ 212082 h 254497"/>
                <a:gd name="connsiteX3" fmla="*/ 42417 w 367611"/>
                <a:gd name="connsiteY3" fmla="*/ 169665 h 254497"/>
                <a:gd name="connsiteX4" fmla="*/ 42416 w 367611"/>
                <a:gd name="connsiteY4" fmla="*/ 169665 h 254497"/>
                <a:gd name="connsiteX5" fmla="*/ 0 w 367611"/>
                <a:gd name="connsiteY5" fmla="*/ 212082 h 254497"/>
                <a:gd name="connsiteX6" fmla="*/ 42415 w 367611"/>
                <a:gd name="connsiteY6" fmla="*/ 254498 h 254497"/>
                <a:gd name="connsiteX7" fmla="*/ 183804 w 367611"/>
                <a:gd name="connsiteY7" fmla="*/ 254498 h 254497"/>
                <a:gd name="connsiteX8" fmla="*/ 183806 w 367611"/>
                <a:gd name="connsiteY8" fmla="*/ 254498 h 254497"/>
                <a:gd name="connsiteX9" fmla="*/ 226222 w 367611"/>
                <a:gd name="connsiteY9" fmla="*/ 212082 h 254497"/>
                <a:gd name="connsiteX10" fmla="*/ 226222 w 367611"/>
                <a:gd name="connsiteY10" fmla="*/ 127249 h 254497"/>
                <a:gd name="connsiteX11" fmla="*/ 183806 w 367611"/>
                <a:gd name="connsiteY11" fmla="*/ 84833 h 254497"/>
                <a:gd name="connsiteX12" fmla="*/ 183804 w 367611"/>
                <a:gd name="connsiteY12" fmla="*/ 84833 h 254497"/>
                <a:gd name="connsiteX13" fmla="*/ 141388 w 367611"/>
                <a:gd name="connsiteY13" fmla="*/ 127249 h 254497"/>
                <a:gd name="connsiteX14" fmla="*/ 141388 w 367611"/>
                <a:gd name="connsiteY14" fmla="*/ 212082 h 254497"/>
                <a:gd name="connsiteX15" fmla="*/ 183804 w 367611"/>
                <a:gd name="connsiteY15" fmla="*/ 254498 h 254497"/>
                <a:gd name="connsiteX16" fmla="*/ 325194 w 367611"/>
                <a:gd name="connsiteY16" fmla="*/ 254498 h 254497"/>
                <a:gd name="connsiteX17" fmla="*/ 325195 w 367611"/>
                <a:gd name="connsiteY17" fmla="*/ 254498 h 254497"/>
                <a:gd name="connsiteX18" fmla="*/ 367611 w 367611"/>
                <a:gd name="connsiteY18" fmla="*/ 212082 h 254497"/>
                <a:gd name="connsiteX19" fmla="*/ 367611 w 367611"/>
                <a:gd name="connsiteY19" fmla="*/ 42416 h 254497"/>
                <a:gd name="connsiteX20" fmla="*/ 325195 w 367611"/>
                <a:gd name="connsiteY20" fmla="*/ 0 h 254497"/>
                <a:gd name="connsiteX21" fmla="*/ 325194 w 367611"/>
                <a:gd name="connsiteY21" fmla="*/ 0 h 254497"/>
                <a:gd name="connsiteX22" fmla="*/ 282778 w 367611"/>
                <a:gd name="connsiteY22" fmla="*/ 42416 h 254497"/>
                <a:gd name="connsiteX23" fmla="*/ 282778 w 367611"/>
                <a:gd name="connsiteY23" fmla="*/ 212082 h 254497"/>
                <a:gd name="connsiteX24" fmla="*/ 325194 w 367611"/>
                <a:gd name="connsiteY24" fmla="*/ 254498 h 2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7611" h="254497">
                  <a:moveTo>
                    <a:pt x="42415" y="254498"/>
                  </a:moveTo>
                  <a:lnTo>
                    <a:pt x="42417" y="254498"/>
                  </a:lnTo>
                  <a:cubicBezTo>
                    <a:pt x="65842" y="254498"/>
                    <a:pt x="84833" y="235508"/>
                    <a:pt x="84833" y="212082"/>
                  </a:cubicBezTo>
                  <a:cubicBezTo>
                    <a:pt x="84833" y="188657"/>
                    <a:pt x="65844" y="169665"/>
                    <a:pt x="42417" y="169665"/>
                  </a:cubicBezTo>
                  <a:lnTo>
                    <a:pt x="42416" y="169665"/>
                  </a:lnTo>
                  <a:cubicBezTo>
                    <a:pt x="18991" y="169665"/>
                    <a:pt x="0" y="188655"/>
                    <a:pt x="0" y="212082"/>
                  </a:cubicBezTo>
                  <a:cubicBezTo>
                    <a:pt x="0" y="235506"/>
                    <a:pt x="18990" y="254498"/>
                    <a:pt x="42415" y="254498"/>
                  </a:cubicBezTo>
                  <a:close/>
                  <a:moveTo>
                    <a:pt x="183804" y="254498"/>
                  </a:moveTo>
                  <a:lnTo>
                    <a:pt x="183806" y="254498"/>
                  </a:lnTo>
                  <a:cubicBezTo>
                    <a:pt x="207231" y="254498"/>
                    <a:pt x="226222" y="235508"/>
                    <a:pt x="226222" y="212082"/>
                  </a:cubicBezTo>
                  <a:lnTo>
                    <a:pt x="226222" y="127249"/>
                  </a:lnTo>
                  <a:cubicBezTo>
                    <a:pt x="226222" y="103825"/>
                    <a:pt x="207232" y="84833"/>
                    <a:pt x="183806" y="84833"/>
                  </a:cubicBezTo>
                  <a:lnTo>
                    <a:pt x="183804" y="84833"/>
                  </a:lnTo>
                  <a:cubicBezTo>
                    <a:pt x="160379" y="84833"/>
                    <a:pt x="141388" y="103823"/>
                    <a:pt x="141388" y="127249"/>
                  </a:cubicBezTo>
                  <a:lnTo>
                    <a:pt x="141388" y="212082"/>
                  </a:lnTo>
                  <a:cubicBezTo>
                    <a:pt x="141388" y="235508"/>
                    <a:pt x="160379" y="254498"/>
                    <a:pt x="183804" y="254498"/>
                  </a:cubicBezTo>
                  <a:close/>
                  <a:moveTo>
                    <a:pt x="325194" y="254498"/>
                  </a:moveTo>
                  <a:lnTo>
                    <a:pt x="325195" y="254498"/>
                  </a:lnTo>
                  <a:cubicBezTo>
                    <a:pt x="348620" y="254498"/>
                    <a:pt x="367611" y="235508"/>
                    <a:pt x="367611" y="212082"/>
                  </a:cubicBezTo>
                  <a:lnTo>
                    <a:pt x="367611" y="42416"/>
                  </a:lnTo>
                  <a:cubicBezTo>
                    <a:pt x="367611" y="18991"/>
                    <a:pt x="348621" y="0"/>
                    <a:pt x="325195" y="0"/>
                  </a:cubicBezTo>
                  <a:lnTo>
                    <a:pt x="325194" y="0"/>
                  </a:lnTo>
                  <a:cubicBezTo>
                    <a:pt x="301769" y="0"/>
                    <a:pt x="282778" y="18990"/>
                    <a:pt x="282778" y="42416"/>
                  </a:cubicBezTo>
                  <a:lnTo>
                    <a:pt x="282778" y="212082"/>
                  </a:lnTo>
                  <a:cubicBezTo>
                    <a:pt x="282778" y="235506"/>
                    <a:pt x="301767" y="254498"/>
                    <a:pt x="325194" y="254498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40" name="그래픽 1946">
            <a:extLst>
              <a:ext uri="{FF2B5EF4-FFF2-40B4-BE49-F238E27FC236}">
                <a16:creationId xmlns:a16="http://schemas.microsoft.com/office/drawing/2014/main" id="{F708BDBD-9370-5C61-A613-78F49FE5BB9A}"/>
              </a:ext>
            </a:extLst>
          </p:cNvPr>
          <p:cNvGrpSpPr/>
          <p:nvPr userDrawn="1"/>
        </p:nvGrpSpPr>
        <p:grpSpPr>
          <a:xfrm>
            <a:off x="1611580" y="2149939"/>
            <a:ext cx="475678" cy="553517"/>
            <a:chOff x="2562005" y="1979557"/>
            <a:chExt cx="622101" cy="723900"/>
          </a:xfrm>
          <a:solidFill>
            <a:srgbClr val="1663EF"/>
          </a:solidFill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A5410834-BFA1-75D1-17A9-F782033A3F5B}"/>
                </a:ext>
              </a:extLst>
            </p:cNvPr>
            <p:cNvSpPr/>
            <p:nvPr/>
          </p:nvSpPr>
          <p:spPr>
            <a:xfrm>
              <a:off x="2745807" y="2036111"/>
              <a:ext cx="254496" cy="28277"/>
            </a:xfrm>
            <a:custGeom>
              <a:avLst/>
              <a:gdLst>
                <a:gd name="connsiteX0" fmla="*/ 14139 w 254496"/>
                <a:gd name="connsiteY0" fmla="*/ 28277 h 28277"/>
                <a:gd name="connsiteX1" fmla="*/ 240357 w 254496"/>
                <a:gd name="connsiteY1" fmla="*/ 28277 h 28277"/>
                <a:gd name="connsiteX2" fmla="*/ 254496 w 254496"/>
                <a:gd name="connsiteY2" fmla="*/ 14139 h 28277"/>
                <a:gd name="connsiteX3" fmla="*/ 240357 w 254496"/>
                <a:gd name="connsiteY3" fmla="*/ 0 h 28277"/>
                <a:gd name="connsiteX4" fmla="*/ 14139 w 254496"/>
                <a:gd name="connsiteY4" fmla="*/ 0 h 28277"/>
                <a:gd name="connsiteX5" fmla="*/ 0 w 254496"/>
                <a:gd name="connsiteY5" fmla="*/ 14139 h 28277"/>
                <a:gd name="connsiteX6" fmla="*/ 14139 w 254496"/>
                <a:gd name="connsiteY6" fmla="*/ 28277 h 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496" h="28277">
                  <a:moveTo>
                    <a:pt x="14139" y="28277"/>
                  </a:moveTo>
                  <a:lnTo>
                    <a:pt x="240357" y="28277"/>
                  </a:lnTo>
                  <a:cubicBezTo>
                    <a:pt x="248166" y="28277"/>
                    <a:pt x="254496" y="21946"/>
                    <a:pt x="254496" y="14139"/>
                  </a:cubicBezTo>
                  <a:cubicBezTo>
                    <a:pt x="254496" y="6331"/>
                    <a:pt x="248166" y="0"/>
                    <a:pt x="240357" y="0"/>
                  </a:cubicBezTo>
                  <a:lnTo>
                    <a:pt x="14139" y="0"/>
                  </a:lnTo>
                  <a:cubicBezTo>
                    <a:pt x="6330" y="0"/>
                    <a:pt x="0" y="6331"/>
                    <a:pt x="0" y="14139"/>
                  </a:cubicBezTo>
                  <a:cubicBezTo>
                    <a:pt x="0" y="21946"/>
                    <a:pt x="6330" y="28277"/>
                    <a:pt x="14139" y="28277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E09FF9B7-78ED-DFA5-2BFB-B7632C3F57BE}"/>
                </a:ext>
              </a:extLst>
            </p:cNvPr>
            <p:cNvSpPr/>
            <p:nvPr/>
          </p:nvSpPr>
          <p:spPr>
            <a:xfrm>
              <a:off x="2562005" y="1979557"/>
              <a:ext cx="622101" cy="723900"/>
            </a:xfrm>
            <a:custGeom>
              <a:avLst/>
              <a:gdLst>
                <a:gd name="connsiteX0" fmla="*/ 607963 w 622101"/>
                <a:gd name="connsiteY0" fmla="*/ 639068 h 723900"/>
                <a:gd name="connsiteX1" fmla="*/ 579686 w 622101"/>
                <a:gd name="connsiteY1" fmla="*/ 639068 h 723900"/>
                <a:gd name="connsiteX2" fmla="*/ 579686 w 622101"/>
                <a:gd name="connsiteY2" fmla="*/ 596652 h 723900"/>
                <a:gd name="connsiteX3" fmla="*/ 565547 w 622101"/>
                <a:gd name="connsiteY3" fmla="*/ 582513 h 723900"/>
                <a:gd name="connsiteX4" fmla="*/ 537270 w 622101"/>
                <a:gd name="connsiteY4" fmla="*/ 582513 h 723900"/>
                <a:gd name="connsiteX5" fmla="*/ 537270 w 622101"/>
                <a:gd name="connsiteY5" fmla="*/ 326227 h 723900"/>
                <a:gd name="connsiteX6" fmla="*/ 579686 w 622101"/>
                <a:gd name="connsiteY6" fmla="*/ 271463 h 723900"/>
                <a:gd name="connsiteX7" fmla="*/ 579686 w 622101"/>
                <a:gd name="connsiteY7" fmla="*/ 212080 h 723900"/>
                <a:gd name="connsiteX8" fmla="*/ 494854 w 622101"/>
                <a:gd name="connsiteY8" fmla="*/ 114136 h 723900"/>
                <a:gd name="connsiteX9" fmla="*/ 494854 w 622101"/>
                <a:gd name="connsiteY9" fmla="*/ 14139 h 723900"/>
                <a:gd name="connsiteX10" fmla="*/ 480715 w 622101"/>
                <a:gd name="connsiteY10" fmla="*/ 0 h 723900"/>
                <a:gd name="connsiteX11" fmla="*/ 141387 w 622101"/>
                <a:gd name="connsiteY11" fmla="*/ 0 h 723900"/>
                <a:gd name="connsiteX12" fmla="*/ 127248 w 622101"/>
                <a:gd name="connsiteY12" fmla="*/ 14139 h 723900"/>
                <a:gd name="connsiteX13" fmla="*/ 127248 w 622101"/>
                <a:gd name="connsiteY13" fmla="*/ 114136 h 723900"/>
                <a:gd name="connsiteX14" fmla="*/ 42416 w 622101"/>
                <a:gd name="connsiteY14" fmla="*/ 212080 h 723900"/>
                <a:gd name="connsiteX15" fmla="*/ 42416 w 622101"/>
                <a:gd name="connsiteY15" fmla="*/ 271463 h 723900"/>
                <a:gd name="connsiteX16" fmla="*/ 84832 w 622101"/>
                <a:gd name="connsiteY16" fmla="*/ 326227 h 723900"/>
                <a:gd name="connsiteX17" fmla="*/ 84832 w 622101"/>
                <a:gd name="connsiteY17" fmla="*/ 582513 h 723900"/>
                <a:gd name="connsiteX18" fmla="*/ 56555 w 622101"/>
                <a:gd name="connsiteY18" fmla="*/ 582513 h 723900"/>
                <a:gd name="connsiteX19" fmla="*/ 42416 w 622101"/>
                <a:gd name="connsiteY19" fmla="*/ 596652 h 723900"/>
                <a:gd name="connsiteX20" fmla="*/ 42416 w 622101"/>
                <a:gd name="connsiteY20" fmla="*/ 639068 h 723900"/>
                <a:gd name="connsiteX21" fmla="*/ 14139 w 622101"/>
                <a:gd name="connsiteY21" fmla="*/ 639068 h 723900"/>
                <a:gd name="connsiteX22" fmla="*/ 0 w 622101"/>
                <a:gd name="connsiteY22" fmla="*/ 653207 h 723900"/>
                <a:gd name="connsiteX23" fmla="*/ 0 w 622101"/>
                <a:gd name="connsiteY23" fmla="*/ 709761 h 723900"/>
                <a:gd name="connsiteX24" fmla="*/ 14139 w 622101"/>
                <a:gd name="connsiteY24" fmla="*/ 723900 h 723900"/>
                <a:gd name="connsiteX25" fmla="*/ 607963 w 622101"/>
                <a:gd name="connsiteY25" fmla="*/ 723900 h 723900"/>
                <a:gd name="connsiteX26" fmla="*/ 622102 w 622101"/>
                <a:gd name="connsiteY26" fmla="*/ 709761 h 723900"/>
                <a:gd name="connsiteX27" fmla="*/ 622102 w 622101"/>
                <a:gd name="connsiteY27" fmla="*/ 653207 h 723900"/>
                <a:gd name="connsiteX28" fmla="*/ 607963 w 622101"/>
                <a:gd name="connsiteY28" fmla="*/ 639068 h 723900"/>
                <a:gd name="connsiteX29" fmla="*/ 523131 w 622101"/>
                <a:gd name="connsiteY29" fmla="*/ 299740 h 723900"/>
                <a:gd name="connsiteX30" fmla="*/ 494854 w 622101"/>
                <a:gd name="connsiteY30" fmla="*/ 271463 h 723900"/>
                <a:gd name="connsiteX31" fmla="*/ 551408 w 622101"/>
                <a:gd name="connsiteY31" fmla="*/ 271463 h 723900"/>
                <a:gd name="connsiteX32" fmla="*/ 523131 w 622101"/>
                <a:gd name="connsiteY32" fmla="*/ 299740 h 723900"/>
                <a:gd name="connsiteX33" fmla="*/ 226219 w 622101"/>
                <a:gd name="connsiteY33" fmla="*/ 141387 h 723900"/>
                <a:gd name="connsiteX34" fmla="*/ 226257 w 622101"/>
                <a:gd name="connsiteY34" fmla="*/ 141387 h 723900"/>
                <a:gd name="connsiteX35" fmla="*/ 212080 w 622101"/>
                <a:gd name="connsiteY35" fmla="*/ 183803 h 723900"/>
                <a:gd name="connsiteX36" fmla="*/ 212080 w 622101"/>
                <a:gd name="connsiteY36" fmla="*/ 243185 h 723900"/>
                <a:gd name="connsiteX37" fmla="*/ 155525 w 622101"/>
                <a:gd name="connsiteY37" fmla="*/ 243185 h 723900"/>
                <a:gd name="connsiteX38" fmla="*/ 155525 w 622101"/>
                <a:gd name="connsiteY38" fmla="*/ 212080 h 723900"/>
                <a:gd name="connsiteX39" fmla="*/ 226219 w 622101"/>
                <a:gd name="connsiteY39" fmla="*/ 141387 h 723900"/>
                <a:gd name="connsiteX40" fmla="*/ 339328 w 622101"/>
                <a:gd name="connsiteY40" fmla="*/ 141387 h 723900"/>
                <a:gd name="connsiteX41" fmla="*/ 381744 w 622101"/>
                <a:gd name="connsiteY41" fmla="*/ 183803 h 723900"/>
                <a:gd name="connsiteX42" fmla="*/ 381744 w 622101"/>
                <a:gd name="connsiteY42" fmla="*/ 243185 h 723900"/>
                <a:gd name="connsiteX43" fmla="*/ 325189 w 622101"/>
                <a:gd name="connsiteY43" fmla="*/ 243185 h 723900"/>
                <a:gd name="connsiteX44" fmla="*/ 325189 w 622101"/>
                <a:gd name="connsiteY44" fmla="*/ 141387 h 723900"/>
                <a:gd name="connsiteX45" fmla="*/ 395883 w 622101"/>
                <a:gd name="connsiteY45" fmla="*/ 141387 h 723900"/>
                <a:gd name="connsiteX46" fmla="*/ 466576 w 622101"/>
                <a:gd name="connsiteY46" fmla="*/ 212080 h 723900"/>
                <a:gd name="connsiteX47" fmla="*/ 466576 w 622101"/>
                <a:gd name="connsiteY47" fmla="*/ 243185 h 723900"/>
                <a:gd name="connsiteX48" fmla="*/ 410022 w 622101"/>
                <a:gd name="connsiteY48" fmla="*/ 243185 h 723900"/>
                <a:gd name="connsiteX49" fmla="*/ 410022 w 622101"/>
                <a:gd name="connsiteY49" fmla="*/ 183803 h 723900"/>
                <a:gd name="connsiteX50" fmla="*/ 395845 w 622101"/>
                <a:gd name="connsiteY50" fmla="*/ 141387 h 723900"/>
                <a:gd name="connsiteX51" fmla="*/ 296912 w 622101"/>
                <a:gd name="connsiteY51" fmla="*/ 141387 h 723900"/>
                <a:gd name="connsiteX52" fmla="*/ 296912 w 622101"/>
                <a:gd name="connsiteY52" fmla="*/ 243185 h 723900"/>
                <a:gd name="connsiteX53" fmla="*/ 240357 w 622101"/>
                <a:gd name="connsiteY53" fmla="*/ 243185 h 723900"/>
                <a:gd name="connsiteX54" fmla="*/ 240357 w 622101"/>
                <a:gd name="connsiteY54" fmla="*/ 183803 h 723900"/>
                <a:gd name="connsiteX55" fmla="*/ 282773 w 622101"/>
                <a:gd name="connsiteY55" fmla="*/ 141387 h 723900"/>
                <a:gd name="connsiteX56" fmla="*/ 212080 w 622101"/>
                <a:gd name="connsiteY56" fmla="*/ 271463 h 723900"/>
                <a:gd name="connsiteX57" fmla="*/ 183803 w 622101"/>
                <a:gd name="connsiteY57" fmla="*/ 299740 h 723900"/>
                <a:gd name="connsiteX58" fmla="*/ 155525 w 622101"/>
                <a:gd name="connsiteY58" fmla="*/ 271463 h 723900"/>
                <a:gd name="connsiteX59" fmla="*/ 296912 w 622101"/>
                <a:gd name="connsiteY59" fmla="*/ 271463 h 723900"/>
                <a:gd name="connsiteX60" fmla="*/ 268635 w 622101"/>
                <a:gd name="connsiteY60" fmla="*/ 299740 h 723900"/>
                <a:gd name="connsiteX61" fmla="*/ 240357 w 622101"/>
                <a:gd name="connsiteY61" fmla="*/ 271463 h 723900"/>
                <a:gd name="connsiteX62" fmla="*/ 381744 w 622101"/>
                <a:gd name="connsiteY62" fmla="*/ 271463 h 723900"/>
                <a:gd name="connsiteX63" fmla="*/ 353467 w 622101"/>
                <a:gd name="connsiteY63" fmla="*/ 299740 h 723900"/>
                <a:gd name="connsiteX64" fmla="*/ 325189 w 622101"/>
                <a:gd name="connsiteY64" fmla="*/ 271463 h 723900"/>
                <a:gd name="connsiteX65" fmla="*/ 466576 w 622101"/>
                <a:gd name="connsiteY65" fmla="*/ 271463 h 723900"/>
                <a:gd name="connsiteX66" fmla="*/ 438299 w 622101"/>
                <a:gd name="connsiteY66" fmla="*/ 299740 h 723900"/>
                <a:gd name="connsiteX67" fmla="*/ 410022 w 622101"/>
                <a:gd name="connsiteY67" fmla="*/ 271463 h 723900"/>
                <a:gd name="connsiteX68" fmla="*/ 551408 w 622101"/>
                <a:gd name="connsiteY68" fmla="*/ 212080 h 723900"/>
                <a:gd name="connsiteX69" fmla="*/ 551408 w 622101"/>
                <a:gd name="connsiteY69" fmla="*/ 243185 h 723900"/>
                <a:gd name="connsiteX70" fmla="*/ 494854 w 622101"/>
                <a:gd name="connsiteY70" fmla="*/ 243185 h 723900"/>
                <a:gd name="connsiteX71" fmla="*/ 494854 w 622101"/>
                <a:gd name="connsiteY71" fmla="*/ 212080 h 723900"/>
                <a:gd name="connsiteX72" fmla="*/ 465053 w 622101"/>
                <a:gd name="connsiteY72" fmla="*/ 141387 h 723900"/>
                <a:gd name="connsiteX73" fmla="*/ 480715 w 622101"/>
                <a:gd name="connsiteY73" fmla="*/ 141387 h 723900"/>
                <a:gd name="connsiteX74" fmla="*/ 551408 w 622101"/>
                <a:gd name="connsiteY74" fmla="*/ 212080 h 723900"/>
                <a:gd name="connsiteX75" fmla="*/ 466576 w 622101"/>
                <a:gd name="connsiteY75" fmla="*/ 28277 h 723900"/>
                <a:gd name="connsiteX76" fmla="*/ 466576 w 622101"/>
                <a:gd name="connsiteY76" fmla="*/ 113109 h 723900"/>
                <a:gd name="connsiteX77" fmla="*/ 155525 w 622101"/>
                <a:gd name="connsiteY77" fmla="*/ 113109 h 723900"/>
                <a:gd name="connsiteX78" fmla="*/ 155525 w 622101"/>
                <a:gd name="connsiteY78" fmla="*/ 28277 h 723900"/>
                <a:gd name="connsiteX79" fmla="*/ 141387 w 622101"/>
                <a:gd name="connsiteY79" fmla="*/ 141387 h 723900"/>
                <a:gd name="connsiteX80" fmla="*/ 157048 w 622101"/>
                <a:gd name="connsiteY80" fmla="*/ 141387 h 723900"/>
                <a:gd name="connsiteX81" fmla="*/ 127248 w 622101"/>
                <a:gd name="connsiteY81" fmla="*/ 212080 h 723900"/>
                <a:gd name="connsiteX82" fmla="*/ 127248 w 622101"/>
                <a:gd name="connsiteY82" fmla="*/ 243185 h 723900"/>
                <a:gd name="connsiteX83" fmla="*/ 70693 w 622101"/>
                <a:gd name="connsiteY83" fmla="*/ 243185 h 723900"/>
                <a:gd name="connsiteX84" fmla="*/ 70693 w 622101"/>
                <a:gd name="connsiteY84" fmla="*/ 212080 h 723900"/>
                <a:gd name="connsiteX85" fmla="*/ 141387 w 622101"/>
                <a:gd name="connsiteY85" fmla="*/ 141387 h 723900"/>
                <a:gd name="connsiteX86" fmla="*/ 70693 w 622101"/>
                <a:gd name="connsiteY86" fmla="*/ 271463 h 723900"/>
                <a:gd name="connsiteX87" fmla="*/ 127248 w 622101"/>
                <a:gd name="connsiteY87" fmla="*/ 271463 h 723900"/>
                <a:gd name="connsiteX88" fmla="*/ 98971 w 622101"/>
                <a:gd name="connsiteY88" fmla="*/ 299740 h 723900"/>
                <a:gd name="connsiteX89" fmla="*/ 70693 w 622101"/>
                <a:gd name="connsiteY89" fmla="*/ 271463 h 723900"/>
                <a:gd name="connsiteX90" fmla="*/ 113109 w 622101"/>
                <a:gd name="connsiteY90" fmla="*/ 326227 h 723900"/>
                <a:gd name="connsiteX91" fmla="*/ 141387 w 622101"/>
                <a:gd name="connsiteY91" fmla="*/ 308810 h 723900"/>
                <a:gd name="connsiteX92" fmla="*/ 183803 w 622101"/>
                <a:gd name="connsiteY92" fmla="*/ 328017 h 723900"/>
                <a:gd name="connsiteX93" fmla="*/ 226219 w 622101"/>
                <a:gd name="connsiteY93" fmla="*/ 308810 h 723900"/>
                <a:gd name="connsiteX94" fmla="*/ 268635 w 622101"/>
                <a:gd name="connsiteY94" fmla="*/ 328017 h 723900"/>
                <a:gd name="connsiteX95" fmla="*/ 311051 w 622101"/>
                <a:gd name="connsiteY95" fmla="*/ 308810 h 723900"/>
                <a:gd name="connsiteX96" fmla="*/ 353467 w 622101"/>
                <a:gd name="connsiteY96" fmla="*/ 328017 h 723900"/>
                <a:gd name="connsiteX97" fmla="*/ 395883 w 622101"/>
                <a:gd name="connsiteY97" fmla="*/ 308810 h 723900"/>
                <a:gd name="connsiteX98" fmla="*/ 438299 w 622101"/>
                <a:gd name="connsiteY98" fmla="*/ 328017 h 723900"/>
                <a:gd name="connsiteX99" fmla="*/ 480715 w 622101"/>
                <a:gd name="connsiteY99" fmla="*/ 308810 h 723900"/>
                <a:gd name="connsiteX100" fmla="*/ 508992 w 622101"/>
                <a:gd name="connsiteY100" fmla="*/ 326227 h 723900"/>
                <a:gd name="connsiteX101" fmla="*/ 508992 w 622101"/>
                <a:gd name="connsiteY101" fmla="*/ 582513 h 723900"/>
                <a:gd name="connsiteX102" fmla="*/ 311051 w 622101"/>
                <a:gd name="connsiteY102" fmla="*/ 582513 h 723900"/>
                <a:gd name="connsiteX103" fmla="*/ 311051 w 622101"/>
                <a:gd name="connsiteY103" fmla="*/ 370433 h 723900"/>
                <a:gd name="connsiteX104" fmla="*/ 296912 w 622101"/>
                <a:gd name="connsiteY104" fmla="*/ 356295 h 723900"/>
                <a:gd name="connsiteX105" fmla="*/ 155525 w 622101"/>
                <a:gd name="connsiteY105" fmla="*/ 356295 h 723900"/>
                <a:gd name="connsiteX106" fmla="*/ 141387 w 622101"/>
                <a:gd name="connsiteY106" fmla="*/ 370433 h 723900"/>
                <a:gd name="connsiteX107" fmla="*/ 141387 w 622101"/>
                <a:gd name="connsiteY107" fmla="*/ 582513 h 723900"/>
                <a:gd name="connsiteX108" fmla="*/ 113109 w 622101"/>
                <a:gd name="connsiteY108" fmla="*/ 582513 h 723900"/>
                <a:gd name="connsiteX109" fmla="*/ 169664 w 622101"/>
                <a:gd name="connsiteY109" fmla="*/ 582513 h 723900"/>
                <a:gd name="connsiteX110" fmla="*/ 169664 w 622101"/>
                <a:gd name="connsiteY110" fmla="*/ 497681 h 723900"/>
                <a:gd name="connsiteX111" fmla="*/ 282773 w 622101"/>
                <a:gd name="connsiteY111" fmla="*/ 497681 h 723900"/>
                <a:gd name="connsiteX112" fmla="*/ 282773 w 622101"/>
                <a:gd name="connsiteY112" fmla="*/ 582513 h 723900"/>
                <a:gd name="connsiteX113" fmla="*/ 282773 w 622101"/>
                <a:gd name="connsiteY113" fmla="*/ 469404 h 723900"/>
                <a:gd name="connsiteX114" fmla="*/ 169664 w 622101"/>
                <a:gd name="connsiteY114" fmla="*/ 469404 h 723900"/>
                <a:gd name="connsiteX115" fmla="*/ 169664 w 622101"/>
                <a:gd name="connsiteY115" fmla="*/ 384572 h 723900"/>
                <a:gd name="connsiteX116" fmla="*/ 282773 w 622101"/>
                <a:gd name="connsiteY116" fmla="*/ 384572 h 723900"/>
                <a:gd name="connsiteX117" fmla="*/ 70693 w 622101"/>
                <a:gd name="connsiteY117" fmla="*/ 610791 h 723900"/>
                <a:gd name="connsiteX118" fmla="*/ 551408 w 622101"/>
                <a:gd name="connsiteY118" fmla="*/ 610791 h 723900"/>
                <a:gd name="connsiteX119" fmla="*/ 551408 w 622101"/>
                <a:gd name="connsiteY119" fmla="*/ 639068 h 723900"/>
                <a:gd name="connsiteX120" fmla="*/ 70693 w 622101"/>
                <a:gd name="connsiteY120" fmla="*/ 639068 h 723900"/>
                <a:gd name="connsiteX121" fmla="*/ 593824 w 622101"/>
                <a:gd name="connsiteY121" fmla="*/ 695623 h 723900"/>
                <a:gd name="connsiteX122" fmla="*/ 28277 w 622101"/>
                <a:gd name="connsiteY122" fmla="*/ 695623 h 723900"/>
                <a:gd name="connsiteX123" fmla="*/ 28277 w 622101"/>
                <a:gd name="connsiteY123" fmla="*/ 667345 h 723900"/>
                <a:gd name="connsiteX124" fmla="*/ 593824 w 622101"/>
                <a:gd name="connsiteY124" fmla="*/ 667345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22101" h="723900">
                  <a:moveTo>
                    <a:pt x="607963" y="639068"/>
                  </a:moveTo>
                  <a:lnTo>
                    <a:pt x="579686" y="639068"/>
                  </a:lnTo>
                  <a:lnTo>
                    <a:pt x="579686" y="596652"/>
                  </a:lnTo>
                  <a:cubicBezTo>
                    <a:pt x="579686" y="588845"/>
                    <a:pt x="573356" y="582513"/>
                    <a:pt x="565547" y="582513"/>
                  </a:cubicBezTo>
                  <a:lnTo>
                    <a:pt x="537270" y="582513"/>
                  </a:lnTo>
                  <a:lnTo>
                    <a:pt x="537270" y="326227"/>
                  </a:lnTo>
                  <a:cubicBezTo>
                    <a:pt x="561635" y="319933"/>
                    <a:pt x="579686" y="297766"/>
                    <a:pt x="579686" y="271463"/>
                  </a:cubicBezTo>
                  <a:lnTo>
                    <a:pt x="579686" y="212080"/>
                  </a:lnTo>
                  <a:cubicBezTo>
                    <a:pt x="579686" y="162309"/>
                    <a:pt x="542750" y="121019"/>
                    <a:pt x="494854" y="114136"/>
                  </a:cubicBezTo>
                  <a:lnTo>
                    <a:pt x="494854" y="14139"/>
                  </a:lnTo>
                  <a:cubicBezTo>
                    <a:pt x="494854" y="6330"/>
                    <a:pt x="488524" y="0"/>
                    <a:pt x="480715" y="0"/>
                  </a:cubicBezTo>
                  <a:lnTo>
                    <a:pt x="141387" y="0"/>
                  </a:lnTo>
                  <a:cubicBezTo>
                    <a:pt x="133578" y="0"/>
                    <a:pt x="127248" y="6330"/>
                    <a:pt x="127248" y="14139"/>
                  </a:cubicBezTo>
                  <a:lnTo>
                    <a:pt x="127248" y="114136"/>
                  </a:lnTo>
                  <a:cubicBezTo>
                    <a:pt x="79350" y="121019"/>
                    <a:pt x="42416" y="162309"/>
                    <a:pt x="42416" y="212080"/>
                  </a:cubicBezTo>
                  <a:lnTo>
                    <a:pt x="42416" y="271463"/>
                  </a:lnTo>
                  <a:cubicBezTo>
                    <a:pt x="42416" y="297766"/>
                    <a:pt x="60467" y="319933"/>
                    <a:pt x="84832" y="326227"/>
                  </a:cubicBezTo>
                  <a:lnTo>
                    <a:pt x="84832" y="582513"/>
                  </a:lnTo>
                  <a:lnTo>
                    <a:pt x="56555" y="582513"/>
                  </a:lnTo>
                  <a:cubicBezTo>
                    <a:pt x="48746" y="582513"/>
                    <a:pt x="42416" y="588845"/>
                    <a:pt x="42416" y="596652"/>
                  </a:cubicBezTo>
                  <a:lnTo>
                    <a:pt x="42416" y="639068"/>
                  </a:lnTo>
                  <a:lnTo>
                    <a:pt x="14139" y="639068"/>
                  </a:lnTo>
                  <a:cubicBezTo>
                    <a:pt x="6330" y="639068"/>
                    <a:pt x="0" y="645399"/>
                    <a:pt x="0" y="653207"/>
                  </a:cubicBezTo>
                  <a:lnTo>
                    <a:pt x="0" y="709761"/>
                  </a:lnTo>
                  <a:cubicBezTo>
                    <a:pt x="0" y="717569"/>
                    <a:pt x="6330" y="723900"/>
                    <a:pt x="14139" y="723900"/>
                  </a:cubicBezTo>
                  <a:lnTo>
                    <a:pt x="607963" y="723900"/>
                  </a:lnTo>
                  <a:cubicBezTo>
                    <a:pt x="615772" y="723900"/>
                    <a:pt x="622102" y="717569"/>
                    <a:pt x="622102" y="709761"/>
                  </a:cubicBezTo>
                  <a:lnTo>
                    <a:pt x="622102" y="653207"/>
                  </a:lnTo>
                  <a:cubicBezTo>
                    <a:pt x="622102" y="645399"/>
                    <a:pt x="615772" y="639068"/>
                    <a:pt x="607963" y="639068"/>
                  </a:cubicBezTo>
                  <a:close/>
                  <a:moveTo>
                    <a:pt x="523131" y="299740"/>
                  </a:moveTo>
                  <a:cubicBezTo>
                    <a:pt x="507539" y="299740"/>
                    <a:pt x="494854" y="287055"/>
                    <a:pt x="494854" y="271463"/>
                  </a:cubicBezTo>
                  <a:lnTo>
                    <a:pt x="551408" y="271463"/>
                  </a:lnTo>
                  <a:cubicBezTo>
                    <a:pt x="551408" y="287055"/>
                    <a:pt x="538723" y="299740"/>
                    <a:pt x="523131" y="299740"/>
                  </a:cubicBezTo>
                  <a:close/>
                  <a:moveTo>
                    <a:pt x="226219" y="141387"/>
                  </a:moveTo>
                  <a:lnTo>
                    <a:pt x="226257" y="141387"/>
                  </a:lnTo>
                  <a:cubicBezTo>
                    <a:pt x="217361" y="153209"/>
                    <a:pt x="212080" y="167900"/>
                    <a:pt x="212080" y="183803"/>
                  </a:cubicBezTo>
                  <a:lnTo>
                    <a:pt x="212080" y="243185"/>
                  </a:lnTo>
                  <a:lnTo>
                    <a:pt x="155525" y="243185"/>
                  </a:lnTo>
                  <a:lnTo>
                    <a:pt x="155525" y="212080"/>
                  </a:lnTo>
                  <a:cubicBezTo>
                    <a:pt x="155525" y="173100"/>
                    <a:pt x="187238" y="141387"/>
                    <a:pt x="226219" y="141387"/>
                  </a:cubicBezTo>
                  <a:close/>
                  <a:moveTo>
                    <a:pt x="339328" y="141387"/>
                  </a:moveTo>
                  <a:cubicBezTo>
                    <a:pt x="362716" y="141387"/>
                    <a:pt x="381744" y="160415"/>
                    <a:pt x="381744" y="183803"/>
                  </a:cubicBezTo>
                  <a:lnTo>
                    <a:pt x="381744" y="243185"/>
                  </a:lnTo>
                  <a:lnTo>
                    <a:pt x="325189" y="243185"/>
                  </a:lnTo>
                  <a:lnTo>
                    <a:pt x="325189" y="141387"/>
                  </a:lnTo>
                  <a:close/>
                  <a:moveTo>
                    <a:pt x="395883" y="141387"/>
                  </a:moveTo>
                  <a:cubicBezTo>
                    <a:pt x="434863" y="141387"/>
                    <a:pt x="466576" y="173100"/>
                    <a:pt x="466576" y="212080"/>
                  </a:cubicBezTo>
                  <a:lnTo>
                    <a:pt x="466576" y="243185"/>
                  </a:lnTo>
                  <a:lnTo>
                    <a:pt x="410022" y="243185"/>
                  </a:lnTo>
                  <a:lnTo>
                    <a:pt x="410022" y="183803"/>
                  </a:lnTo>
                  <a:cubicBezTo>
                    <a:pt x="410022" y="167900"/>
                    <a:pt x="404741" y="153209"/>
                    <a:pt x="395845" y="141387"/>
                  </a:cubicBezTo>
                  <a:close/>
                  <a:moveTo>
                    <a:pt x="296912" y="141387"/>
                  </a:moveTo>
                  <a:lnTo>
                    <a:pt x="296912" y="243185"/>
                  </a:lnTo>
                  <a:lnTo>
                    <a:pt x="240357" y="243185"/>
                  </a:lnTo>
                  <a:lnTo>
                    <a:pt x="240357" y="183803"/>
                  </a:lnTo>
                  <a:cubicBezTo>
                    <a:pt x="240357" y="160415"/>
                    <a:pt x="259385" y="141387"/>
                    <a:pt x="282773" y="141387"/>
                  </a:cubicBezTo>
                  <a:close/>
                  <a:moveTo>
                    <a:pt x="212080" y="271463"/>
                  </a:moveTo>
                  <a:cubicBezTo>
                    <a:pt x="212080" y="287055"/>
                    <a:pt x="199395" y="299740"/>
                    <a:pt x="183803" y="299740"/>
                  </a:cubicBezTo>
                  <a:cubicBezTo>
                    <a:pt x="168211" y="299740"/>
                    <a:pt x="155525" y="287055"/>
                    <a:pt x="155525" y="271463"/>
                  </a:cubicBezTo>
                  <a:close/>
                  <a:moveTo>
                    <a:pt x="296912" y="271463"/>
                  </a:moveTo>
                  <a:cubicBezTo>
                    <a:pt x="296912" y="287055"/>
                    <a:pt x="284227" y="299740"/>
                    <a:pt x="268635" y="299740"/>
                  </a:cubicBezTo>
                  <a:cubicBezTo>
                    <a:pt x="253043" y="299740"/>
                    <a:pt x="240357" y="287055"/>
                    <a:pt x="240357" y="271463"/>
                  </a:cubicBezTo>
                  <a:close/>
                  <a:moveTo>
                    <a:pt x="381744" y="271463"/>
                  </a:moveTo>
                  <a:cubicBezTo>
                    <a:pt x="381744" y="287055"/>
                    <a:pt x="369059" y="299740"/>
                    <a:pt x="353467" y="299740"/>
                  </a:cubicBezTo>
                  <a:cubicBezTo>
                    <a:pt x="337875" y="299740"/>
                    <a:pt x="325189" y="287055"/>
                    <a:pt x="325189" y="271463"/>
                  </a:cubicBezTo>
                  <a:close/>
                  <a:moveTo>
                    <a:pt x="466576" y="271463"/>
                  </a:moveTo>
                  <a:cubicBezTo>
                    <a:pt x="466576" y="287055"/>
                    <a:pt x="453891" y="299740"/>
                    <a:pt x="438299" y="299740"/>
                  </a:cubicBezTo>
                  <a:cubicBezTo>
                    <a:pt x="422707" y="299740"/>
                    <a:pt x="410022" y="287055"/>
                    <a:pt x="410022" y="271463"/>
                  </a:cubicBezTo>
                  <a:close/>
                  <a:moveTo>
                    <a:pt x="551408" y="212080"/>
                  </a:moveTo>
                  <a:lnTo>
                    <a:pt x="551408" y="243185"/>
                  </a:lnTo>
                  <a:lnTo>
                    <a:pt x="494854" y="243185"/>
                  </a:lnTo>
                  <a:lnTo>
                    <a:pt x="494854" y="212080"/>
                  </a:lnTo>
                  <a:cubicBezTo>
                    <a:pt x="494854" y="184408"/>
                    <a:pt x="483424" y="159365"/>
                    <a:pt x="465053" y="141387"/>
                  </a:cubicBezTo>
                  <a:lnTo>
                    <a:pt x="480715" y="141387"/>
                  </a:lnTo>
                  <a:cubicBezTo>
                    <a:pt x="519695" y="141387"/>
                    <a:pt x="551408" y="173100"/>
                    <a:pt x="551408" y="212080"/>
                  </a:cubicBezTo>
                  <a:close/>
                  <a:moveTo>
                    <a:pt x="466576" y="28277"/>
                  </a:moveTo>
                  <a:lnTo>
                    <a:pt x="466576" y="113109"/>
                  </a:lnTo>
                  <a:lnTo>
                    <a:pt x="155525" y="113109"/>
                  </a:lnTo>
                  <a:lnTo>
                    <a:pt x="155525" y="28277"/>
                  </a:lnTo>
                  <a:close/>
                  <a:moveTo>
                    <a:pt x="141387" y="141387"/>
                  </a:moveTo>
                  <a:lnTo>
                    <a:pt x="157048" y="141387"/>
                  </a:lnTo>
                  <a:cubicBezTo>
                    <a:pt x="138678" y="159365"/>
                    <a:pt x="127248" y="184408"/>
                    <a:pt x="127248" y="212080"/>
                  </a:cubicBezTo>
                  <a:lnTo>
                    <a:pt x="127248" y="243185"/>
                  </a:lnTo>
                  <a:lnTo>
                    <a:pt x="70693" y="243185"/>
                  </a:lnTo>
                  <a:lnTo>
                    <a:pt x="70693" y="212080"/>
                  </a:lnTo>
                  <a:cubicBezTo>
                    <a:pt x="70693" y="173100"/>
                    <a:pt x="102406" y="141387"/>
                    <a:pt x="141387" y="141387"/>
                  </a:cubicBezTo>
                  <a:close/>
                  <a:moveTo>
                    <a:pt x="70693" y="271463"/>
                  </a:moveTo>
                  <a:lnTo>
                    <a:pt x="127248" y="271463"/>
                  </a:lnTo>
                  <a:cubicBezTo>
                    <a:pt x="127248" y="287055"/>
                    <a:pt x="114563" y="299740"/>
                    <a:pt x="98971" y="299740"/>
                  </a:cubicBezTo>
                  <a:cubicBezTo>
                    <a:pt x="83379" y="299740"/>
                    <a:pt x="70693" y="287055"/>
                    <a:pt x="70693" y="271463"/>
                  </a:cubicBezTo>
                  <a:close/>
                  <a:moveTo>
                    <a:pt x="113109" y="326227"/>
                  </a:moveTo>
                  <a:cubicBezTo>
                    <a:pt x="124224" y="323356"/>
                    <a:pt x="134013" y="317173"/>
                    <a:pt x="141387" y="308810"/>
                  </a:cubicBezTo>
                  <a:cubicBezTo>
                    <a:pt x="151757" y="320575"/>
                    <a:pt x="166924" y="328017"/>
                    <a:pt x="183803" y="328017"/>
                  </a:cubicBezTo>
                  <a:cubicBezTo>
                    <a:pt x="200681" y="328017"/>
                    <a:pt x="215848" y="320575"/>
                    <a:pt x="226219" y="308810"/>
                  </a:cubicBezTo>
                  <a:cubicBezTo>
                    <a:pt x="236589" y="320575"/>
                    <a:pt x="251756" y="328017"/>
                    <a:pt x="268635" y="328017"/>
                  </a:cubicBezTo>
                  <a:cubicBezTo>
                    <a:pt x="285514" y="328017"/>
                    <a:pt x="300680" y="320575"/>
                    <a:pt x="311051" y="308810"/>
                  </a:cubicBezTo>
                  <a:cubicBezTo>
                    <a:pt x="321422" y="320575"/>
                    <a:pt x="336587" y="328017"/>
                    <a:pt x="353467" y="328017"/>
                  </a:cubicBezTo>
                  <a:cubicBezTo>
                    <a:pt x="370347" y="328017"/>
                    <a:pt x="385512" y="320575"/>
                    <a:pt x="395883" y="308810"/>
                  </a:cubicBezTo>
                  <a:cubicBezTo>
                    <a:pt x="406254" y="320575"/>
                    <a:pt x="421419" y="328017"/>
                    <a:pt x="438299" y="328017"/>
                  </a:cubicBezTo>
                  <a:cubicBezTo>
                    <a:pt x="455179" y="328017"/>
                    <a:pt x="470344" y="320575"/>
                    <a:pt x="480715" y="308810"/>
                  </a:cubicBezTo>
                  <a:cubicBezTo>
                    <a:pt x="488088" y="317173"/>
                    <a:pt x="497878" y="323356"/>
                    <a:pt x="508992" y="326227"/>
                  </a:cubicBezTo>
                  <a:lnTo>
                    <a:pt x="508992" y="582513"/>
                  </a:lnTo>
                  <a:lnTo>
                    <a:pt x="311051" y="582513"/>
                  </a:lnTo>
                  <a:lnTo>
                    <a:pt x="311051" y="370433"/>
                  </a:lnTo>
                  <a:cubicBezTo>
                    <a:pt x="311051" y="362626"/>
                    <a:pt x="304721" y="356295"/>
                    <a:pt x="296912" y="356295"/>
                  </a:cubicBezTo>
                  <a:lnTo>
                    <a:pt x="155525" y="356295"/>
                  </a:lnTo>
                  <a:cubicBezTo>
                    <a:pt x="147717" y="356295"/>
                    <a:pt x="141387" y="362626"/>
                    <a:pt x="141387" y="370433"/>
                  </a:cubicBezTo>
                  <a:lnTo>
                    <a:pt x="141387" y="582513"/>
                  </a:lnTo>
                  <a:lnTo>
                    <a:pt x="113109" y="582513"/>
                  </a:lnTo>
                  <a:close/>
                  <a:moveTo>
                    <a:pt x="169664" y="582513"/>
                  </a:moveTo>
                  <a:lnTo>
                    <a:pt x="169664" y="497681"/>
                  </a:lnTo>
                  <a:lnTo>
                    <a:pt x="282773" y="497681"/>
                  </a:lnTo>
                  <a:lnTo>
                    <a:pt x="282773" y="582513"/>
                  </a:lnTo>
                  <a:close/>
                  <a:moveTo>
                    <a:pt x="282773" y="469404"/>
                  </a:moveTo>
                  <a:lnTo>
                    <a:pt x="169664" y="469404"/>
                  </a:lnTo>
                  <a:lnTo>
                    <a:pt x="169664" y="384572"/>
                  </a:lnTo>
                  <a:lnTo>
                    <a:pt x="282773" y="384572"/>
                  </a:lnTo>
                  <a:close/>
                  <a:moveTo>
                    <a:pt x="70693" y="610791"/>
                  </a:moveTo>
                  <a:lnTo>
                    <a:pt x="551408" y="610791"/>
                  </a:lnTo>
                  <a:lnTo>
                    <a:pt x="551408" y="639068"/>
                  </a:lnTo>
                  <a:lnTo>
                    <a:pt x="70693" y="639068"/>
                  </a:lnTo>
                  <a:close/>
                  <a:moveTo>
                    <a:pt x="593824" y="695623"/>
                  </a:moveTo>
                  <a:lnTo>
                    <a:pt x="28277" y="695623"/>
                  </a:lnTo>
                  <a:lnTo>
                    <a:pt x="28277" y="667345"/>
                  </a:lnTo>
                  <a:lnTo>
                    <a:pt x="593824" y="667345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94CDA674-85B5-42C7-84FD-720C91F4161B}"/>
                </a:ext>
              </a:extLst>
            </p:cNvPr>
            <p:cNvSpPr/>
            <p:nvPr/>
          </p:nvSpPr>
          <p:spPr>
            <a:xfrm>
              <a:off x="2915472" y="2349990"/>
              <a:ext cx="113109" cy="115937"/>
            </a:xfrm>
            <a:custGeom>
              <a:avLst/>
              <a:gdLst>
                <a:gd name="connsiteX0" fmla="*/ 106040 w 113109"/>
                <a:gd name="connsiteY0" fmla="*/ 115937 h 115937"/>
                <a:gd name="connsiteX1" fmla="*/ 7069 w 113109"/>
                <a:gd name="connsiteY1" fmla="*/ 115937 h 115937"/>
                <a:gd name="connsiteX2" fmla="*/ 0 w 113109"/>
                <a:gd name="connsiteY2" fmla="*/ 108868 h 115937"/>
                <a:gd name="connsiteX3" fmla="*/ 0 w 113109"/>
                <a:gd name="connsiteY3" fmla="*/ 7069 h 115937"/>
                <a:gd name="connsiteX4" fmla="*/ 7069 w 113109"/>
                <a:gd name="connsiteY4" fmla="*/ 0 h 115937"/>
                <a:gd name="connsiteX5" fmla="*/ 106040 w 113109"/>
                <a:gd name="connsiteY5" fmla="*/ 0 h 115937"/>
                <a:gd name="connsiteX6" fmla="*/ 113109 w 113109"/>
                <a:gd name="connsiteY6" fmla="*/ 7069 h 115937"/>
                <a:gd name="connsiteX7" fmla="*/ 113109 w 113109"/>
                <a:gd name="connsiteY7" fmla="*/ 108868 h 115937"/>
                <a:gd name="connsiteX8" fmla="*/ 106040 w 113109"/>
                <a:gd name="connsiteY8" fmla="*/ 115937 h 11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09" h="115937">
                  <a:moveTo>
                    <a:pt x="106040" y="115937"/>
                  </a:moveTo>
                  <a:lnTo>
                    <a:pt x="7069" y="115937"/>
                  </a:lnTo>
                  <a:cubicBezTo>
                    <a:pt x="3165" y="115937"/>
                    <a:pt x="0" y="112772"/>
                    <a:pt x="0" y="108868"/>
                  </a:cubicBezTo>
                  <a:lnTo>
                    <a:pt x="0" y="7069"/>
                  </a:lnTo>
                  <a:cubicBezTo>
                    <a:pt x="0" y="3165"/>
                    <a:pt x="3165" y="0"/>
                    <a:pt x="7069" y="0"/>
                  </a:cubicBezTo>
                  <a:lnTo>
                    <a:pt x="106040" y="0"/>
                  </a:lnTo>
                  <a:cubicBezTo>
                    <a:pt x="109944" y="0"/>
                    <a:pt x="113109" y="3165"/>
                    <a:pt x="113109" y="7069"/>
                  </a:cubicBezTo>
                  <a:lnTo>
                    <a:pt x="113109" y="108868"/>
                  </a:lnTo>
                  <a:cubicBezTo>
                    <a:pt x="113109" y="112772"/>
                    <a:pt x="109944" y="115937"/>
                    <a:pt x="106040" y="115937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44" name="그래픽 1948">
            <a:extLst>
              <a:ext uri="{FF2B5EF4-FFF2-40B4-BE49-F238E27FC236}">
                <a16:creationId xmlns:a16="http://schemas.microsoft.com/office/drawing/2014/main" id="{849446F6-4A2E-FBDC-B0CE-9C9C297B4C44}"/>
              </a:ext>
            </a:extLst>
          </p:cNvPr>
          <p:cNvSpPr/>
          <p:nvPr userDrawn="1"/>
        </p:nvSpPr>
        <p:spPr>
          <a:xfrm>
            <a:off x="2340868" y="2149940"/>
            <a:ext cx="553517" cy="553516"/>
          </a:xfrm>
          <a:custGeom>
            <a:avLst/>
            <a:gdLst>
              <a:gd name="connsiteX0" fmla="*/ 722824 w 723900"/>
              <a:gd name="connsiteY0" fmla="*/ 93561 h 723899"/>
              <a:gd name="connsiteX1" fmla="*/ 709761 w 723900"/>
              <a:gd name="connsiteY1" fmla="*/ 84832 h 723899"/>
              <a:gd name="connsiteX2" fmla="*/ 659064 w 723900"/>
              <a:gd name="connsiteY2" fmla="*/ 84832 h 723899"/>
              <a:gd name="connsiteX3" fmla="*/ 677344 w 723900"/>
              <a:gd name="connsiteY3" fmla="*/ 66552 h 723899"/>
              <a:gd name="connsiteX4" fmla="*/ 677344 w 723900"/>
              <a:gd name="connsiteY4" fmla="*/ 46556 h 723899"/>
              <a:gd name="connsiteX5" fmla="*/ 657348 w 723900"/>
              <a:gd name="connsiteY5" fmla="*/ 46556 h 723899"/>
              <a:gd name="connsiteX6" fmla="*/ 639068 w 723900"/>
              <a:gd name="connsiteY6" fmla="*/ 64837 h 723899"/>
              <a:gd name="connsiteX7" fmla="*/ 639068 w 723900"/>
              <a:gd name="connsiteY7" fmla="*/ 14138 h 723899"/>
              <a:gd name="connsiteX8" fmla="*/ 624929 w 723900"/>
              <a:gd name="connsiteY8" fmla="*/ 0 h 723899"/>
              <a:gd name="connsiteX9" fmla="*/ 614932 w 723900"/>
              <a:gd name="connsiteY9" fmla="*/ 4141 h 723899"/>
              <a:gd name="connsiteX10" fmla="*/ 501822 w 723900"/>
              <a:gd name="connsiteY10" fmla="*/ 117250 h 723899"/>
              <a:gd name="connsiteX11" fmla="*/ 497681 w 723900"/>
              <a:gd name="connsiteY11" fmla="*/ 127248 h 723899"/>
              <a:gd name="connsiteX12" fmla="*/ 497681 w 723900"/>
              <a:gd name="connsiteY12" fmla="*/ 206222 h 723899"/>
              <a:gd name="connsiteX13" fmla="*/ 471505 w 723900"/>
              <a:gd name="connsiteY13" fmla="*/ 232399 h 723899"/>
              <a:gd name="connsiteX14" fmla="*/ 311051 w 723900"/>
              <a:gd name="connsiteY14" fmla="*/ 165808 h 723899"/>
              <a:gd name="connsiteX15" fmla="*/ 311051 w 723900"/>
              <a:gd name="connsiteY15" fmla="*/ 144214 h 723899"/>
              <a:gd name="connsiteX16" fmla="*/ 296912 w 723900"/>
              <a:gd name="connsiteY16" fmla="*/ 130076 h 723899"/>
              <a:gd name="connsiteX17" fmla="*/ 282773 w 723900"/>
              <a:gd name="connsiteY17" fmla="*/ 144214 h 723899"/>
              <a:gd name="connsiteX18" fmla="*/ 282773 w 723900"/>
              <a:gd name="connsiteY18" fmla="*/ 165808 h 723899"/>
              <a:gd name="connsiteX19" fmla="*/ 35733 w 723900"/>
              <a:gd name="connsiteY19" fmla="*/ 412849 h 723899"/>
              <a:gd name="connsiteX20" fmla="*/ 14139 w 723900"/>
              <a:gd name="connsiteY20" fmla="*/ 412849 h 723899"/>
              <a:gd name="connsiteX21" fmla="*/ 0 w 723900"/>
              <a:gd name="connsiteY21" fmla="*/ 426988 h 723899"/>
              <a:gd name="connsiteX22" fmla="*/ 14139 w 723900"/>
              <a:gd name="connsiteY22" fmla="*/ 441126 h 723899"/>
              <a:gd name="connsiteX23" fmla="*/ 35733 w 723900"/>
              <a:gd name="connsiteY23" fmla="*/ 441126 h 723899"/>
              <a:gd name="connsiteX24" fmla="*/ 282773 w 723900"/>
              <a:gd name="connsiteY24" fmla="*/ 688169 h 723899"/>
              <a:gd name="connsiteX25" fmla="*/ 282773 w 723900"/>
              <a:gd name="connsiteY25" fmla="*/ 709761 h 723899"/>
              <a:gd name="connsiteX26" fmla="*/ 296912 w 723900"/>
              <a:gd name="connsiteY26" fmla="*/ 723900 h 723899"/>
              <a:gd name="connsiteX27" fmla="*/ 311051 w 723900"/>
              <a:gd name="connsiteY27" fmla="*/ 709761 h 723899"/>
              <a:gd name="connsiteX28" fmla="*/ 311051 w 723900"/>
              <a:gd name="connsiteY28" fmla="*/ 688167 h 723899"/>
              <a:gd name="connsiteX29" fmla="*/ 558092 w 723900"/>
              <a:gd name="connsiteY29" fmla="*/ 441126 h 723899"/>
              <a:gd name="connsiteX30" fmla="*/ 579686 w 723900"/>
              <a:gd name="connsiteY30" fmla="*/ 441126 h 723899"/>
              <a:gd name="connsiteX31" fmla="*/ 593824 w 723900"/>
              <a:gd name="connsiteY31" fmla="*/ 426988 h 723899"/>
              <a:gd name="connsiteX32" fmla="*/ 579686 w 723900"/>
              <a:gd name="connsiteY32" fmla="*/ 412849 h 723899"/>
              <a:gd name="connsiteX33" fmla="*/ 558092 w 723900"/>
              <a:gd name="connsiteY33" fmla="*/ 412849 h 723899"/>
              <a:gd name="connsiteX34" fmla="*/ 491500 w 723900"/>
              <a:gd name="connsiteY34" fmla="*/ 252395 h 723899"/>
              <a:gd name="connsiteX35" fmla="*/ 517678 w 723900"/>
              <a:gd name="connsiteY35" fmla="*/ 226219 h 723899"/>
              <a:gd name="connsiteX36" fmla="*/ 596652 w 723900"/>
              <a:gd name="connsiteY36" fmla="*/ 226219 h 723899"/>
              <a:gd name="connsiteX37" fmla="*/ 606649 w 723900"/>
              <a:gd name="connsiteY37" fmla="*/ 222077 h 723899"/>
              <a:gd name="connsiteX38" fmla="*/ 719759 w 723900"/>
              <a:gd name="connsiteY38" fmla="*/ 108968 h 723899"/>
              <a:gd name="connsiteX39" fmla="*/ 722824 w 723900"/>
              <a:gd name="connsiteY39" fmla="*/ 93561 h 723899"/>
              <a:gd name="connsiteX40" fmla="*/ 610791 w 723900"/>
              <a:gd name="connsiteY40" fmla="*/ 93114 h 723899"/>
              <a:gd name="connsiteX41" fmla="*/ 582513 w 723900"/>
              <a:gd name="connsiteY41" fmla="*/ 121392 h 723899"/>
              <a:gd name="connsiteX42" fmla="*/ 582513 w 723900"/>
              <a:gd name="connsiteY42" fmla="*/ 76549 h 723899"/>
              <a:gd name="connsiteX43" fmla="*/ 610791 w 723900"/>
              <a:gd name="connsiteY43" fmla="*/ 48272 h 723899"/>
              <a:gd name="connsiteX44" fmla="*/ 525959 w 723900"/>
              <a:gd name="connsiteY44" fmla="*/ 133104 h 723899"/>
              <a:gd name="connsiteX45" fmla="*/ 554236 w 723900"/>
              <a:gd name="connsiteY45" fmla="*/ 104827 h 723899"/>
              <a:gd name="connsiteX46" fmla="*/ 554236 w 723900"/>
              <a:gd name="connsiteY46" fmla="*/ 149668 h 723899"/>
              <a:gd name="connsiteX47" fmla="*/ 525959 w 723900"/>
              <a:gd name="connsiteY47" fmla="*/ 177945 h 723899"/>
              <a:gd name="connsiteX48" fmla="*/ 530200 w 723900"/>
              <a:gd name="connsiteY48" fmla="*/ 426988 h 723899"/>
              <a:gd name="connsiteX49" fmla="*/ 296912 w 723900"/>
              <a:gd name="connsiteY49" fmla="*/ 660276 h 723899"/>
              <a:gd name="connsiteX50" fmla="*/ 63624 w 723900"/>
              <a:gd name="connsiteY50" fmla="*/ 426988 h 723899"/>
              <a:gd name="connsiteX51" fmla="*/ 296912 w 723900"/>
              <a:gd name="connsiteY51" fmla="*/ 193700 h 723899"/>
              <a:gd name="connsiteX52" fmla="*/ 451485 w 723900"/>
              <a:gd name="connsiteY52" fmla="*/ 252420 h 723899"/>
              <a:gd name="connsiteX53" fmla="*/ 421447 w 723900"/>
              <a:gd name="connsiteY53" fmla="*/ 282458 h 723899"/>
              <a:gd name="connsiteX54" fmla="*/ 296912 w 723900"/>
              <a:gd name="connsiteY54" fmla="*/ 236116 h 723899"/>
              <a:gd name="connsiteX55" fmla="*/ 106040 w 723900"/>
              <a:gd name="connsiteY55" fmla="*/ 426988 h 723899"/>
              <a:gd name="connsiteX56" fmla="*/ 296912 w 723900"/>
              <a:gd name="connsiteY56" fmla="*/ 617860 h 723899"/>
              <a:gd name="connsiteX57" fmla="*/ 487784 w 723900"/>
              <a:gd name="connsiteY57" fmla="*/ 426988 h 723899"/>
              <a:gd name="connsiteX58" fmla="*/ 441443 w 723900"/>
              <a:gd name="connsiteY58" fmla="*/ 302453 h 723899"/>
              <a:gd name="connsiteX59" fmla="*/ 471481 w 723900"/>
              <a:gd name="connsiteY59" fmla="*/ 272415 h 723899"/>
              <a:gd name="connsiteX60" fmla="*/ 530200 w 723900"/>
              <a:gd name="connsiteY60" fmla="*/ 426988 h 723899"/>
              <a:gd name="connsiteX61" fmla="*/ 388813 w 723900"/>
              <a:gd name="connsiteY61" fmla="*/ 426988 h 723899"/>
              <a:gd name="connsiteX62" fmla="*/ 296912 w 723900"/>
              <a:gd name="connsiteY62" fmla="*/ 518889 h 723899"/>
              <a:gd name="connsiteX63" fmla="*/ 205011 w 723900"/>
              <a:gd name="connsiteY63" fmla="*/ 426988 h 723899"/>
              <a:gd name="connsiteX64" fmla="*/ 296912 w 723900"/>
              <a:gd name="connsiteY64" fmla="*/ 335086 h 723899"/>
              <a:gd name="connsiteX65" fmla="*/ 351089 w 723900"/>
              <a:gd name="connsiteY65" fmla="*/ 352816 h 723899"/>
              <a:gd name="connsiteX66" fmla="*/ 315198 w 723900"/>
              <a:gd name="connsiteY66" fmla="*/ 388707 h 723899"/>
              <a:gd name="connsiteX67" fmla="*/ 296912 w 723900"/>
              <a:gd name="connsiteY67" fmla="*/ 384572 h 723899"/>
              <a:gd name="connsiteX68" fmla="*/ 254496 w 723900"/>
              <a:gd name="connsiteY68" fmla="*/ 426988 h 723899"/>
              <a:gd name="connsiteX69" fmla="*/ 296912 w 723900"/>
              <a:gd name="connsiteY69" fmla="*/ 469404 h 723899"/>
              <a:gd name="connsiteX70" fmla="*/ 339328 w 723900"/>
              <a:gd name="connsiteY70" fmla="*/ 426988 h 723899"/>
              <a:gd name="connsiteX71" fmla="*/ 335193 w 723900"/>
              <a:gd name="connsiteY71" fmla="*/ 408704 h 723899"/>
              <a:gd name="connsiteX72" fmla="*/ 371084 w 723900"/>
              <a:gd name="connsiteY72" fmla="*/ 372813 h 723899"/>
              <a:gd name="connsiteX73" fmla="*/ 388813 w 723900"/>
              <a:gd name="connsiteY73" fmla="*/ 426988 h 723899"/>
              <a:gd name="connsiteX74" fmla="*/ 371245 w 723900"/>
              <a:gd name="connsiteY74" fmla="*/ 332660 h 723899"/>
              <a:gd name="connsiteX75" fmla="*/ 296912 w 723900"/>
              <a:gd name="connsiteY75" fmla="*/ 306809 h 723899"/>
              <a:gd name="connsiteX76" fmla="*/ 176733 w 723900"/>
              <a:gd name="connsiteY76" fmla="*/ 426988 h 723899"/>
              <a:gd name="connsiteX77" fmla="*/ 296912 w 723900"/>
              <a:gd name="connsiteY77" fmla="*/ 547166 h 723899"/>
              <a:gd name="connsiteX78" fmla="*/ 417091 w 723900"/>
              <a:gd name="connsiteY78" fmla="*/ 426988 h 723899"/>
              <a:gd name="connsiteX79" fmla="*/ 391240 w 723900"/>
              <a:gd name="connsiteY79" fmla="*/ 352655 h 723899"/>
              <a:gd name="connsiteX80" fmla="*/ 421388 w 723900"/>
              <a:gd name="connsiteY80" fmla="*/ 322507 h 723899"/>
              <a:gd name="connsiteX81" fmla="*/ 459505 w 723900"/>
              <a:gd name="connsiteY81" fmla="*/ 426988 h 723899"/>
              <a:gd name="connsiteX82" fmla="*/ 296911 w 723900"/>
              <a:gd name="connsiteY82" fmla="*/ 589582 h 723899"/>
              <a:gd name="connsiteX83" fmla="*/ 134317 w 723900"/>
              <a:gd name="connsiteY83" fmla="*/ 426988 h 723899"/>
              <a:gd name="connsiteX84" fmla="*/ 296912 w 723900"/>
              <a:gd name="connsiteY84" fmla="*/ 264393 h 723899"/>
              <a:gd name="connsiteX85" fmla="*/ 401393 w 723900"/>
              <a:gd name="connsiteY85" fmla="*/ 302511 h 723899"/>
              <a:gd name="connsiteX86" fmla="*/ 590796 w 723900"/>
              <a:gd name="connsiteY86" fmla="*/ 197941 h 723899"/>
              <a:gd name="connsiteX87" fmla="*/ 545955 w 723900"/>
              <a:gd name="connsiteY87" fmla="*/ 197941 h 723899"/>
              <a:gd name="connsiteX88" fmla="*/ 574232 w 723900"/>
              <a:gd name="connsiteY88" fmla="*/ 169664 h 723899"/>
              <a:gd name="connsiteX89" fmla="*/ 619073 w 723900"/>
              <a:gd name="connsiteY89" fmla="*/ 169664 h 723899"/>
              <a:gd name="connsiteX90" fmla="*/ 647350 w 723900"/>
              <a:gd name="connsiteY90" fmla="*/ 141387 h 723899"/>
              <a:gd name="connsiteX91" fmla="*/ 602510 w 723900"/>
              <a:gd name="connsiteY91" fmla="*/ 141387 h 723899"/>
              <a:gd name="connsiteX92" fmla="*/ 630787 w 723900"/>
              <a:gd name="connsiteY92" fmla="*/ 113109 h 723899"/>
              <a:gd name="connsiteX93" fmla="*/ 675628 w 723900"/>
              <a:gd name="connsiteY93" fmla="*/ 11310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23900" h="723899">
                <a:moveTo>
                  <a:pt x="722824" y="93561"/>
                </a:moveTo>
                <a:cubicBezTo>
                  <a:pt x="720636" y="88277"/>
                  <a:pt x="715480" y="84832"/>
                  <a:pt x="709761" y="84832"/>
                </a:cubicBezTo>
                <a:lnTo>
                  <a:pt x="659064" y="84832"/>
                </a:lnTo>
                <a:lnTo>
                  <a:pt x="677344" y="66552"/>
                </a:lnTo>
                <a:cubicBezTo>
                  <a:pt x="682865" y="61031"/>
                  <a:pt x="682865" y="52078"/>
                  <a:pt x="677344" y="46556"/>
                </a:cubicBezTo>
                <a:cubicBezTo>
                  <a:pt x="671823" y="41036"/>
                  <a:pt x="662870" y="41036"/>
                  <a:pt x="657348" y="46556"/>
                </a:cubicBezTo>
                <a:lnTo>
                  <a:pt x="639068" y="64837"/>
                </a:lnTo>
                <a:lnTo>
                  <a:pt x="639068" y="14138"/>
                </a:lnTo>
                <a:cubicBezTo>
                  <a:pt x="639068" y="6330"/>
                  <a:pt x="632738" y="0"/>
                  <a:pt x="624929" y="0"/>
                </a:cubicBezTo>
                <a:cubicBezTo>
                  <a:pt x="621179" y="0"/>
                  <a:pt x="617583" y="1490"/>
                  <a:pt x="614932" y="4141"/>
                </a:cubicBezTo>
                <a:lnTo>
                  <a:pt x="501822" y="117250"/>
                </a:lnTo>
                <a:cubicBezTo>
                  <a:pt x="499171" y="119902"/>
                  <a:pt x="497681" y="123498"/>
                  <a:pt x="497681" y="127248"/>
                </a:cubicBezTo>
                <a:lnTo>
                  <a:pt x="497681" y="206222"/>
                </a:lnTo>
                <a:lnTo>
                  <a:pt x="471505" y="232399"/>
                </a:lnTo>
                <a:cubicBezTo>
                  <a:pt x="428447" y="193728"/>
                  <a:pt x="372538" y="169100"/>
                  <a:pt x="311051" y="165808"/>
                </a:cubicBezTo>
                <a:lnTo>
                  <a:pt x="311051" y="144214"/>
                </a:lnTo>
                <a:cubicBezTo>
                  <a:pt x="311051" y="136405"/>
                  <a:pt x="304721" y="130076"/>
                  <a:pt x="296912" y="130076"/>
                </a:cubicBezTo>
                <a:cubicBezTo>
                  <a:pt x="289103" y="130076"/>
                  <a:pt x="282773" y="136405"/>
                  <a:pt x="282773" y="144214"/>
                </a:cubicBezTo>
                <a:lnTo>
                  <a:pt x="282773" y="165808"/>
                </a:lnTo>
                <a:cubicBezTo>
                  <a:pt x="149778" y="172927"/>
                  <a:pt x="42851" y="279854"/>
                  <a:pt x="35733" y="412849"/>
                </a:cubicBezTo>
                <a:lnTo>
                  <a:pt x="14139" y="412849"/>
                </a:lnTo>
                <a:cubicBezTo>
                  <a:pt x="6330" y="412849"/>
                  <a:pt x="0" y="419179"/>
                  <a:pt x="0" y="426988"/>
                </a:cubicBezTo>
                <a:cubicBezTo>
                  <a:pt x="0" y="434797"/>
                  <a:pt x="6330" y="441126"/>
                  <a:pt x="14139" y="441126"/>
                </a:cubicBezTo>
                <a:lnTo>
                  <a:pt x="35733" y="441126"/>
                </a:lnTo>
                <a:cubicBezTo>
                  <a:pt x="42851" y="574123"/>
                  <a:pt x="149778" y="681048"/>
                  <a:pt x="282773" y="688169"/>
                </a:cubicBezTo>
                <a:lnTo>
                  <a:pt x="282773" y="709761"/>
                </a:lnTo>
                <a:cubicBezTo>
                  <a:pt x="282773" y="717570"/>
                  <a:pt x="289103" y="723900"/>
                  <a:pt x="296912" y="723900"/>
                </a:cubicBezTo>
                <a:cubicBezTo>
                  <a:pt x="304721" y="723900"/>
                  <a:pt x="311051" y="717570"/>
                  <a:pt x="311051" y="709761"/>
                </a:cubicBezTo>
                <a:lnTo>
                  <a:pt x="311051" y="688167"/>
                </a:lnTo>
                <a:cubicBezTo>
                  <a:pt x="444046" y="681048"/>
                  <a:pt x="550973" y="574122"/>
                  <a:pt x="558092" y="441126"/>
                </a:cubicBezTo>
                <a:lnTo>
                  <a:pt x="579686" y="441126"/>
                </a:lnTo>
                <a:cubicBezTo>
                  <a:pt x="587494" y="441126"/>
                  <a:pt x="593824" y="434797"/>
                  <a:pt x="593824" y="426988"/>
                </a:cubicBezTo>
                <a:cubicBezTo>
                  <a:pt x="593824" y="419179"/>
                  <a:pt x="587494" y="412849"/>
                  <a:pt x="579686" y="412849"/>
                </a:cubicBezTo>
                <a:lnTo>
                  <a:pt x="558092" y="412849"/>
                </a:lnTo>
                <a:cubicBezTo>
                  <a:pt x="554800" y="351361"/>
                  <a:pt x="530172" y="295453"/>
                  <a:pt x="491500" y="252395"/>
                </a:cubicBezTo>
                <a:lnTo>
                  <a:pt x="517678" y="226219"/>
                </a:lnTo>
                <a:lnTo>
                  <a:pt x="596652" y="226219"/>
                </a:lnTo>
                <a:cubicBezTo>
                  <a:pt x="600402" y="226219"/>
                  <a:pt x="603998" y="224728"/>
                  <a:pt x="606649" y="222077"/>
                </a:cubicBezTo>
                <a:lnTo>
                  <a:pt x="719759" y="108968"/>
                </a:lnTo>
                <a:cubicBezTo>
                  <a:pt x="723802" y="104925"/>
                  <a:pt x="725012" y="98844"/>
                  <a:pt x="722824" y="93561"/>
                </a:cubicBezTo>
                <a:close/>
                <a:moveTo>
                  <a:pt x="610791" y="93114"/>
                </a:moveTo>
                <a:lnTo>
                  <a:pt x="582513" y="121392"/>
                </a:lnTo>
                <a:lnTo>
                  <a:pt x="582513" y="76549"/>
                </a:lnTo>
                <a:lnTo>
                  <a:pt x="610791" y="48272"/>
                </a:lnTo>
                <a:close/>
                <a:moveTo>
                  <a:pt x="525959" y="133104"/>
                </a:moveTo>
                <a:lnTo>
                  <a:pt x="554236" y="104827"/>
                </a:lnTo>
                <a:lnTo>
                  <a:pt x="554236" y="149668"/>
                </a:lnTo>
                <a:lnTo>
                  <a:pt x="525959" y="177945"/>
                </a:lnTo>
                <a:close/>
                <a:moveTo>
                  <a:pt x="530200" y="426988"/>
                </a:moveTo>
                <a:cubicBezTo>
                  <a:pt x="530200" y="555623"/>
                  <a:pt x="425547" y="660276"/>
                  <a:pt x="296912" y="660276"/>
                </a:cubicBezTo>
                <a:cubicBezTo>
                  <a:pt x="168277" y="660276"/>
                  <a:pt x="63624" y="555624"/>
                  <a:pt x="63624" y="426988"/>
                </a:cubicBezTo>
                <a:cubicBezTo>
                  <a:pt x="63624" y="298351"/>
                  <a:pt x="168277" y="193700"/>
                  <a:pt x="296912" y="193700"/>
                </a:cubicBezTo>
                <a:cubicBezTo>
                  <a:pt x="356153" y="193700"/>
                  <a:pt x="410296" y="215907"/>
                  <a:pt x="451485" y="252420"/>
                </a:cubicBezTo>
                <a:lnTo>
                  <a:pt x="421447" y="282458"/>
                </a:lnTo>
                <a:cubicBezTo>
                  <a:pt x="387996" y="253594"/>
                  <a:pt x="344458" y="236116"/>
                  <a:pt x="296912" y="236116"/>
                </a:cubicBezTo>
                <a:cubicBezTo>
                  <a:pt x="191664" y="236116"/>
                  <a:pt x="106040" y="321741"/>
                  <a:pt x="106040" y="426988"/>
                </a:cubicBezTo>
                <a:cubicBezTo>
                  <a:pt x="106040" y="532235"/>
                  <a:pt x="191664" y="617860"/>
                  <a:pt x="296912" y="617860"/>
                </a:cubicBezTo>
                <a:cubicBezTo>
                  <a:pt x="402160" y="617860"/>
                  <a:pt x="487784" y="532236"/>
                  <a:pt x="487784" y="426988"/>
                </a:cubicBezTo>
                <a:cubicBezTo>
                  <a:pt x="487784" y="379442"/>
                  <a:pt x="470306" y="335904"/>
                  <a:pt x="441443" y="302453"/>
                </a:cubicBezTo>
                <a:lnTo>
                  <a:pt x="471481" y="272415"/>
                </a:lnTo>
                <a:cubicBezTo>
                  <a:pt x="507993" y="313604"/>
                  <a:pt x="530200" y="367747"/>
                  <a:pt x="530200" y="426988"/>
                </a:cubicBezTo>
                <a:close/>
                <a:moveTo>
                  <a:pt x="388813" y="426988"/>
                </a:moveTo>
                <a:cubicBezTo>
                  <a:pt x="388813" y="477662"/>
                  <a:pt x="347587" y="518889"/>
                  <a:pt x="296912" y="518889"/>
                </a:cubicBezTo>
                <a:cubicBezTo>
                  <a:pt x="246238" y="518889"/>
                  <a:pt x="205011" y="477662"/>
                  <a:pt x="205011" y="426988"/>
                </a:cubicBezTo>
                <a:cubicBezTo>
                  <a:pt x="205011" y="376313"/>
                  <a:pt x="246238" y="335086"/>
                  <a:pt x="296912" y="335086"/>
                </a:cubicBezTo>
                <a:cubicBezTo>
                  <a:pt x="317159" y="335086"/>
                  <a:pt x="335885" y="341681"/>
                  <a:pt x="351089" y="352816"/>
                </a:cubicBezTo>
                <a:lnTo>
                  <a:pt x="315198" y="388707"/>
                </a:lnTo>
                <a:cubicBezTo>
                  <a:pt x="309489" y="385977"/>
                  <a:pt x="303240" y="384564"/>
                  <a:pt x="296912" y="384572"/>
                </a:cubicBezTo>
                <a:cubicBezTo>
                  <a:pt x="273486" y="384572"/>
                  <a:pt x="254496" y="403561"/>
                  <a:pt x="254496" y="426988"/>
                </a:cubicBezTo>
                <a:cubicBezTo>
                  <a:pt x="254496" y="450414"/>
                  <a:pt x="273486" y="469404"/>
                  <a:pt x="296912" y="469404"/>
                </a:cubicBezTo>
                <a:cubicBezTo>
                  <a:pt x="320337" y="469404"/>
                  <a:pt x="339328" y="450414"/>
                  <a:pt x="339328" y="426988"/>
                </a:cubicBezTo>
                <a:cubicBezTo>
                  <a:pt x="339328" y="420440"/>
                  <a:pt x="337842" y="414240"/>
                  <a:pt x="335193" y="408704"/>
                </a:cubicBezTo>
                <a:lnTo>
                  <a:pt x="371084" y="372813"/>
                </a:lnTo>
                <a:cubicBezTo>
                  <a:pt x="382219" y="388014"/>
                  <a:pt x="388813" y="406743"/>
                  <a:pt x="388813" y="426988"/>
                </a:cubicBezTo>
                <a:close/>
                <a:moveTo>
                  <a:pt x="371245" y="332660"/>
                </a:moveTo>
                <a:cubicBezTo>
                  <a:pt x="350773" y="316494"/>
                  <a:pt x="324960" y="306809"/>
                  <a:pt x="296912" y="306809"/>
                </a:cubicBezTo>
                <a:cubicBezTo>
                  <a:pt x="230646" y="306809"/>
                  <a:pt x="176733" y="360721"/>
                  <a:pt x="176733" y="426988"/>
                </a:cubicBezTo>
                <a:cubicBezTo>
                  <a:pt x="176733" y="493254"/>
                  <a:pt x="230646" y="547166"/>
                  <a:pt x="296912" y="547166"/>
                </a:cubicBezTo>
                <a:cubicBezTo>
                  <a:pt x="363179" y="547166"/>
                  <a:pt x="417091" y="493254"/>
                  <a:pt x="417091" y="426988"/>
                </a:cubicBezTo>
                <a:cubicBezTo>
                  <a:pt x="417091" y="398939"/>
                  <a:pt x="407406" y="373126"/>
                  <a:pt x="391240" y="352655"/>
                </a:cubicBezTo>
                <a:lnTo>
                  <a:pt x="421388" y="322507"/>
                </a:lnTo>
                <a:cubicBezTo>
                  <a:pt x="445160" y="350785"/>
                  <a:pt x="459505" y="387240"/>
                  <a:pt x="459505" y="426988"/>
                </a:cubicBezTo>
                <a:cubicBezTo>
                  <a:pt x="459505" y="516642"/>
                  <a:pt x="386565" y="589582"/>
                  <a:pt x="296911" y="589582"/>
                </a:cubicBezTo>
                <a:cubicBezTo>
                  <a:pt x="207256" y="589582"/>
                  <a:pt x="134317" y="516642"/>
                  <a:pt x="134317" y="426988"/>
                </a:cubicBezTo>
                <a:cubicBezTo>
                  <a:pt x="134317" y="337333"/>
                  <a:pt x="207257" y="264393"/>
                  <a:pt x="296912" y="264393"/>
                </a:cubicBezTo>
                <a:cubicBezTo>
                  <a:pt x="336660" y="264393"/>
                  <a:pt x="373115" y="278738"/>
                  <a:pt x="401393" y="302511"/>
                </a:cubicBezTo>
                <a:close/>
                <a:moveTo>
                  <a:pt x="590796" y="197941"/>
                </a:moveTo>
                <a:lnTo>
                  <a:pt x="545955" y="197941"/>
                </a:lnTo>
                <a:lnTo>
                  <a:pt x="574232" y="169664"/>
                </a:lnTo>
                <a:lnTo>
                  <a:pt x="619073" y="169664"/>
                </a:lnTo>
                <a:close/>
                <a:moveTo>
                  <a:pt x="647350" y="141387"/>
                </a:moveTo>
                <a:lnTo>
                  <a:pt x="602510" y="141387"/>
                </a:lnTo>
                <a:lnTo>
                  <a:pt x="630787" y="113109"/>
                </a:lnTo>
                <a:lnTo>
                  <a:pt x="675628" y="113109"/>
                </a:lnTo>
                <a:close/>
              </a:path>
            </a:pathLst>
          </a:custGeom>
          <a:solidFill>
            <a:srgbClr val="1663EF"/>
          </a:solidFill>
          <a:ln w="1414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6C945-8824-0931-8751-408349826FA8}"/>
              </a:ext>
            </a:extLst>
          </p:cNvPr>
          <p:cNvSpPr txBox="1"/>
          <p:nvPr userDrawn="1"/>
        </p:nvSpPr>
        <p:spPr>
          <a:xfrm>
            <a:off x="716585" y="512920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강의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0A226-DEF2-4C1A-F0DF-5453803960BF}"/>
              </a:ext>
            </a:extLst>
          </p:cNvPr>
          <p:cNvSpPr txBox="1"/>
          <p:nvPr userDrawn="1"/>
        </p:nvSpPr>
        <p:spPr>
          <a:xfrm>
            <a:off x="716585" y="5521087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날짜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1ABCB-1DCB-C201-D4BE-BBF9B69B29F0}"/>
              </a:ext>
            </a:extLst>
          </p:cNvPr>
          <p:cNvSpPr txBox="1"/>
          <p:nvPr userDrawn="1"/>
        </p:nvSpPr>
        <p:spPr>
          <a:xfrm>
            <a:off x="716585" y="591983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발표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4" name="제목 14">
            <a:extLst>
              <a:ext uri="{FF2B5EF4-FFF2-40B4-BE49-F238E27FC236}">
                <a16:creationId xmlns:a16="http://schemas.microsoft.com/office/drawing/2014/main" id="{30E339D6-4758-9198-9D6F-7EF2AC28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3777492"/>
            <a:ext cx="7306808" cy="87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ko-KR" altLang="en-US" sz="5500" b="1" spc="-150">
                <a:solidFill>
                  <a:srgbClr val="1663EF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09943395-3B8E-4C65-C120-F2EAF8107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496" y="5189217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8C71501D-62E8-3DD2-FD4F-CC98C3BAC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84454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4893F572-B700-6FE1-5062-E6889D95C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79691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9BECA0-84BB-E72D-0940-1FF5BC135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3357366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822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E4028-2304-C611-677E-F9204F6690C1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345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192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39000">
              <a:srgbClr val="1663EF"/>
            </a:gs>
            <a:gs pos="0">
              <a:srgbClr val="1663EF"/>
            </a:gs>
            <a:gs pos="100000">
              <a:srgbClr val="31D6E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2635">
            <a:extLst>
              <a:ext uri="{FF2B5EF4-FFF2-40B4-BE49-F238E27FC236}">
                <a16:creationId xmlns:a16="http://schemas.microsoft.com/office/drawing/2014/main" id="{A4FA1334-511D-F254-97FA-687385467532}"/>
              </a:ext>
            </a:extLst>
          </p:cNvPr>
          <p:cNvSpPr/>
          <p:nvPr userDrawn="1"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90F6B26-25B5-2505-9EB9-40CF5304203C}"/>
              </a:ext>
            </a:extLst>
          </p:cNvPr>
          <p:cNvSpPr/>
          <p:nvPr userDrawn="1"/>
        </p:nvSpPr>
        <p:spPr>
          <a:xfrm>
            <a:off x="0" y="0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55F41A8E-7FFE-6E89-DA17-A5D3219C30A3}"/>
              </a:ext>
            </a:extLst>
          </p:cNvPr>
          <p:cNvSpPr/>
          <p:nvPr userDrawn="1"/>
        </p:nvSpPr>
        <p:spPr>
          <a:xfrm>
            <a:off x="8244112" y="0"/>
            <a:ext cx="2094587" cy="1040239"/>
          </a:xfrm>
          <a:custGeom>
            <a:avLst/>
            <a:gdLst>
              <a:gd name="connsiteX0" fmla="*/ 0 w 2094587"/>
              <a:gd name="connsiteY0" fmla="*/ 0 h 1040239"/>
              <a:gd name="connsiteX1" fmla="*/ 2094587 w 2094587"/>
              <a:gd name="connsiteY1" fmla="*/ 0 h 1040239"/>
              <a:gd name="connsiteX2" fmla="*/ 2089514 w 2094587"/>
              <a:gd name="connsiteY2" fmla="*/ 100388 h 1040239"/>
              <a:gd name="connsiteX3" fmla="*/ 1047293 w 2094587"/>
              <a:gd name="connsiteY3" fmla="*/ 1040239 h 1040239"/>
              <a:gd name="connsiteX4" fmla="*/ 5073 w 2094587"/>
              <a:gd name="connsiteY4" fmla="*/ 100388 h 1040239"/>
              <a:gd name="connsiteX5" fmla="*/ 0 w 2094587"/>
              <a:gd name="connsiteY5" fmla="*/ 0 h 10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4587" h="1040239">
                <a:moveTo>
                  <a:pt x="0" y="0"/>
                </a:moveTo>
                <a:lnTo>
                  <a:pt x="2094587" y="0"/>
                </a:lnTo>
                <a:lnTo>
                  <a:pt x="2089514" y="100388"/>
                </a:lnTo>
                <a:cubicBezTo>
                  <a:pt x="2035865" y="628289"/>
                  <a:pt x="1589721" y="1040239"/>
                  <a:pt x="1047293" y="1040239"/>
                </a:cubicBezTo>
                <a:cubicBezTo>
                  <a:pt x="504865" y="1040239"/>
                  <a:pt x="58722" y="628289"/>
                  <a:pt x="5073" y="1003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3EB98A0F-5FBB-543C-E017-3CDA0CE801D0}"/>
              </a:ext>
            </a:extLst>
          </p:cNvPr>
          <p:cNvSpPr/>
          <p:nvPr userDrawn="1"/>
        </p:nvSpPr>
        <p:spPr>
          <a:xfrm>
            <a:off x="9143556" y="4042304"/>
            <a:ext cx="3043696" cy="2869170"/>
          </a:xfrm>
          <a:custGeom>
            <a:avLst/>
            <a:gdLst>
              <a:gd name="connsiteX0" fmla="*/ 2823689 w 3043696"/>
              <a:gd name="connsiteY0" fmla="*/ 0 h 2869170"/>
              <a:gd name="connsiteX1" fmla="*/ 3043696 w 3043696"/>
              <a:gd name="connsiteY1" fmla="*/ 11102 h 2869170"/>
              <a:gd name="connsiteX2" fmla="*/ 3043696 w 3043696"/>
              <a:gd name="connsiteY2" fmla="*/ 2869170 h 2869170"/>
              <a:gd name="connsiteX3" fmla="*/ 2399 w 3043696"/>
              <a:gd name="connsiteY3" fmla="*/ 2869170 h 2869170"/>
              <a:gd name="connsiteX4" fmla="*/ 0 w 3043696"/>
              <a:gd name="connsiteY4" fmla="*/ 2821695 h 2869170"/>
              <a:gd name="connsiteX5" fmla="*/ 2823689 w 3043696"/>
              <a:gd name="connsiteY5" fmla="*/ 0 h 286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696" h="2869170">
                <a:moveTo>
                  <a:pt x="2823689" y="0"/>
                </a:moveTo>
                <a:lnTo>
                  <a:pt x="3043696" y="11102"/>
                </a:lnTo>
                <a:lnTo>
                  <a:pt x="3043696" y="2869170"/>
                </a:lnTo>
                <a:lnTo>
                  <a:pt x="2399" y="2869170"/>
                </a:lnTo>
                <a:lnTo>
                  <a:pt x="0" y="2821695"/>
                </a:lnTo>
                <a:cubicBezTo>
                  <a:pt x="0" y="1263316"/>
                  <a:pt x="1264209" y="0"/>
                  <a:pt x="2823689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/>
          </a:p>
        </p:txBody>
      </p:sp>
      <p:grpSp>
        <p:nvGrpSpPr>
          <p:cNvPr id="2627" name="그룹 2626">
            <a:extLst>
              <a:ext uri="{FF2B5EF4-FFF2-40B4-BE49-F238E27FC236}">
                <a16:creationId xmlns:a16="http://schemas.microsoft.com/office/drawing/2014/main" id="{D0BA29AE-C0B6-C528-1350-7F1609EBDB5A}"/>
              </a:ext>
            </a:extLst>
          </p:cNvPr>
          <p:cNvGrpSpPr/>
          <p:nvPr userDrawn="1"/>
        </p:nvGrpSpPr>
        <p:grpSpPr>
          <a:xfrm>
            <a:off x="9322961" y="230060"/>
            <a:ext cx="2457818" cy="1092425"/>
            <a:chOff x="9322961" y="230060"/>
            <a:chExt cx="2457818" cy="1092425"/>
          </a:xfrm>
        </p:grpSpPr>
        <p:sp>
          <p:nvSpPr>
            <p:cNvPr id="2333" name="자유형 2332">
              <a:extLst>
                <a:ext uri="{FF2B5EF4-FFF2-40B4-BE49-F238E27FC236}">
                  <a16:creationId xmlns:a16="http://schemas.microsoft.com/office/drawing/2014/main" id="{F964DD75-4DA2-E46F-32F9-DF79F867BCA7}"/>
                </a:ext>
              </a:extLst>
            </p:cNvPr>
            <p:cNvSpPr/>
            <p:nvPr/>
          </p:nvSpPr>
          <p:spPr>
            <a:xfrm>
              <a:off x="11727599" y="230060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4" name="자유형 2333">
              <a:extLst>
                <a:ext uri="{FF2B5EF4-FFF2-40B4-BE49-F238E27FC236}">
                  <a16:creationId xmlns:a16="http://schemas.microsoft.com/office/drawing/2014/main" id="{C18DF722-E501-893F-62D9-1CF76D7853AA}"/>
                </a:ext>
              </a:extLst>
            </p:cNvPr>
            <p:cNvSpPr/>
            <p:nvPr/>
          </p:nvSpPr>
          <p:spPr>
            <a:xfrm>
              <a:off x="11727599" y="57648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5" name="자유형 2334">
              <a:extLst>
                <a:ext uri="{FF2B5EF4-FFF2-40B4-BE49-F238E27FC236}">
                  <a16:creationId xmlns:a16="http://schemas.microsoft.com/office/drawing/2014/main" id="{E9FBF177-0EC9-D839-9755-8B0BCEA30060}"/>
                </a:ext>
              </a:extLst>
            </p:cNvPr>
            <p:cNvSpPr/>
            <p:nvPr/>
          </p:nvSpPr>
          <p:spPr>
            <a:xfrm>
              <a:off x="11727599" y="92291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6" name="자유형 2335">
              <a:extLst>
                <a:ext uri="{FF2B5EF4-FFF2-40B4-BE49-F238E27FC236}">
                  <a16:creationId xmlns:a16="http://schemas.microsoft.com/office/drawing/2014/main" id="{BBB7CB4A-BF67-C496-51D8-7BCD7A8B1364}"/>
                </a:ext>
              </a:extLst>
            </p:cNvPr>
            <p:cNvSpPr/>
            <p:nvPr/>
          </p:nvSpPr>
          <p:spPr>
            <a:xfrm>
              <a:off x="11727599" y="126934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7" name="자유형 2336">
              <a:extLst>
                <a:ext uri="{FF2B5EF4-FFF2-40B4-BE49-F238E27FC236}">
                  <a16:creationId xmlns:a16="http://schemas.microsoft.com/office/drawing/2014/main" id="{4E53C2E6-8AAE-8034-2F09-0649DF6FF57D}"/>
                </a:ext>
              </a:extLst>
            </p:cNvPr>
            <p:cNvSpPr/>
            <p:nvPr/>
          </p:nvSpPr>
          <p:spPr>
            <a:xfrm>
              <a:off x="11384016" y="230060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8" name="자유형 2337">
              <a:extLst>
                <a:ext uri="{FF2B5EF4-FFF2-40B4-BE49-F238E27FC236}">
                  <a16:creationId xmlns:a16="http://schemas.microsoft.com/office/drawing/2014/main" id="{04A86570-EBB8-180C-F125-83EA01D3FC3B}"/>
                </a:ext>
              </a:extLst>
            </p:cNvPr>
            <p:cNvSpPr/>
            <p:nvPr/>
          </p:nvSpPr>
          <p:spPr>
            <a:xfrm>
              <a:off x="11384016" y="576487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9" name="자유형 2338">
              <a:extLst>
                <a:ext uri="{FF2B5EF4-FFF2-40B4-BE49-F238E27FC236}">
                  <a16:creationId xmlns:a16="http://schemas.microsoft.com/office/drawing/2014/main" id="{D41EC243-B0FE-30A8-344E-F1B5A8B9AE78}"/>
                </a:ext>
              </a:extLst>
            </p:cNvPr>
            <p:cNvSpPr/>
            <p:nvPr/>
          </p:nvSpPr>
          <p:spPr>
            <a:xfrm>
              <a:off x="11384016" y="922915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0" name="자유형 2339">
              <a:extLst>
                <a:ext uri="{FF2B5EF4-FFF2-40B4-BE49-F238E27FC236}">
                  <a16:creationId xmlns:a16="http://schemas.microsoft.com/office/drawing/2014/main" id="{A8431B8B-5A61-34D3-3EF7-AFD11A2DFFEF}"/>
                </a:ext>
              </a:extLst>
            </p:cNvPr>
            <p:cNvSpPr/>
            <p:nvPr/>
          </p:nvSpPr>
          <p:spPr>
            <a:xfrm>
              <a:off x="11384016" y="1269342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1" name="자유형 2340">
              <a:extLst>
                <a:ext uri="{FF2B5EF4-FFF2-40B4-BE49-F238E27FC236}">
                  <a16:creationId xmlns:a16="http://schemas.microsoft.com/office/drawing/2014/main" id="{6BA4D609-B16C-F169-ECD9-13EA4EADF790}"/>
                </a:ext>
              </a:extLst>
            </p:cNvPr>
            <p:cNvSpPr/>
            <p:nvPr/>
          </p:nvSpPr>
          <p:spPr>
            <a:xfrm>
              <a:off x="11040543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2" name="자유형 2341">
              <a:extLst>
                <a:ext uri="{FF2B5EF4-FFF2-40B4-BE49-F238E27FC236}">
                  <a16:creationId xmlns:a16="http://schemas.microsoft.com/office/drawing/2014/main" id="{C4F8F033-8B3A-9BED-CEF6-8157578E0E80}"/>
                </a:ext>
              </a:extLst>
            </p:cNvPr>
            <p:cNvSpPr/>
            <p:nvPr/>
          </p:nvSpPr>
          <p:spPr>
            <a:xfrm>
              <a:off x="11040543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3" name="자유형 2342">
              <a:extLst>
                <a:ext uri="{FF2B5EF4-FFF2-40B4-BE49-F238E27FC236}">
                  <a16:creationId xmlns:a16="http://schemas.microsoft.com/office/drawing/2014/main" id="{AB6851D8-4094-FD8D-3F95-EBCDBDE9BF29}"/>
                </a:ext>
              </a:extLst>
            </p:cNvPr>
            <p:cNvSpPr/>
            <p:nvPr/>
          </p:nvSpPr>
          <p:spPr>
            <a:xfrm>
              <a:off x="11040543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4" name="자유형 2343">
              <a:extLst>
                <a:ext uri="{FF2B5EF4-FFF2-40B4-BE49-F238E27FC236}">
                  <a16:creationId xmlns:a16="http://schemas.microsoft.com/office/drawing/2014/main" id="{30910E08-B6D3-B0CA-57BC-789650E7A44D}"/>
                </a:ext>
              </a:extLst>
            </p:cNvPr>
            <p:cNvSpPr/>
            <p:nvPr/>
          </p:nvSpPr>
          <p:spPr>
            <a:xfrm>
              <a:off x="11040543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5" name="자유형 2344">
              <a:extLst>
                <a:ext uri="{FF2B5EF4-FFF2-40B4-BE49-F238E27FC236}">
                  <a16:creationId xmlns:a16="http://schemas.microsoft.com/office/drawing/2014/main" id="{23DB42D6-869B-D822-ECB1-87572AF75625}"/>
                </a:ext>
              </a:extLst>
            </p:cNvPr>
            <p:cNvSpPr/>
            <p:nvPr/>
          </p:nvSpPr>
          <p:spPr>
            <a:xfrm>
              <a:off x="10697071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6" name="자유형 2345">
              <a:extLst>
                <a:ext uri="{FF2B5EF4-FFF2-40B4-BE49-F238E27FC236}">
                  <a16:creationId xmlns:a16="http://schemas.microsoft.com/office/drawing/2014/main" id="{4F693DF3-E363-7328-9F26-5139C889031B}"/>
                </a:ext>
              </a:extLst>
            </p:cNvPr>
            <p:cNvSpPr/>
            <p:nvPr/>
          </p:nvSpPr>
          <p:spPr>
            <a:xfrm>
              <a:off x="10697071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7" name="자유형 2346">
              <a:extLst>
                <a:ext uri="{FF2B5EF4-FFF2-40B4-BE49-F238E27FC236}">
                  <a16:creationId xmlns:a16="http://schemas.microsoft.com/office/drawing/2014/main" id="{575BC87F-3E05-C577-B933-7340D43170D0}"/>
                </a:ext>
              </a:extLst>
            </p:cNvPr>
            <p:cNvSpPr/>
            <p:nvPr/>
          </p:nvSpPr>
          <p:spPr>
            <a:xfrm>
              <a:off x="10697071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8" name="자유형 2347">
              <a:extLst>
                <a:ext uri="{FF2B5EF4-FFF2-40B4-BE49-F238E27FC236}">
                  <a16:creationId xmlns:a16="http://schemas.microsoft.com/office/drawing/2014/main" id="{F7ABBC78-0CC3-A54A-C277-74FB4A29BC38}"/>
                </a:ext>
              </a:extLst>
            </p:cNvPr>
            <p:cNvSpPr/>
            <p:nvPr/>
          </p:nvSpPr>
          <p:spPr>
            <a:xfrm>
              <a:off x="10697071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7" name="자유형 2366">
              <a:extLst>
                <a:ext uri="{FF2B5EF4-FFF2-40B4-BE49-F238E27FC236}">
                  <a16:creationId xmlns:a16="http://schemas.microsoft.com/office/drawing/2014/main" id="{42E72D55-8A9C-2172-7421-4FB03DE76855}"/>
                </a:ext>
              </a:extLst>
            </p:cNvPr>
            <p:cNvSpPr/>
            <p:nvPr/>
          </p:nvSpPr>
          <p:spPr>
            <a:xfrm>
              <a:off x="10353488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8" name="자유형 2367">
              <a:extLst>
                <a:ext uri="{FF2B5EF4-FFF2-40B4-BE49-F238E27FC236}">
                  <a16:creationId xmlns:a16="http://schemas.microsoft.com/office/drawing/2014/main" id="{AC69F883-A5B1-1785-9128-F55F2E6D62A5}"/>
                </a:ext>
              </a:extLst>
            </p:cNvPr>
            <p:cNvSpPr/>
            <p:nvPr/>
          </p:nvSpPr>
          <p:spPr>
            <a:xfrm>
              <a:off x="10353488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9" name="자유형 2368">
              <a:extLst>
                <a:ext uri="{FF2B5EF4-FFF2-40B4-BE49-F238E27FC236}">
                  <a16:creationId xmlns:a16="http://schemas.microsoft.com/office/drawing/2014/main" id="{18380D91-C5E1-7CD5-B47B-A43FD4D02E2C}"/>
                </a:ext>
              </a:extLst>
            </p:cNvPr>
            <p:cNvSpPr/>
            <p:nvPr/>
          </p:nvSpPr>
          <p:spPr>
            <a:xfrm>
              <a:off x="10353488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0" name="자유형 2369">
              <a:extLst>
                <a:ext uri="{FF2B5EF4-FFF2-40B4-BE49-F238E27FC236}">
                  <a16:creationId xmlns:a16="http://schemas.microsoft.com/office/drawing/2014/main" id="{29C8F714-655C-606C-9F88-0C60F689B2E4}"/>
                </a:ext>
              </a:extLst>
            </p:cNvPr>
            <p:cNvSpPr/>
            <p:nvPr/>
          </p:nvSpPr>
          <p:spPr>
            <a:xfrm>
              <a:off x="10353488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1" name="자유형 2370">
              <a:extLst>
                <a:ext uri="{FF2B5EF4-FFF2-40B4-BE49-F238E27FC236}">
                  <a16:creationId xmlns:a16="http://schemas.microsoft.com/office/drawing/2014/main" id="{FEB5D986-35A0-27D8-CCFA-F8A9B8D71269}"/>
                </a:ext>
              </a:extLst>
            </p:cNvPr>
            <p:cNvSpPr/>
            <p:nvPr/>
          </p:nvSpPr>
          <p:spPr>
            <a:xfrm>
              <a:off x="10010016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2" name="자유형 2371">
              <a:extLst>
                <a:ext uri="{FF2B5EF4-FFF2-40B4-BE49-F238E27FC236}">
                  <a16:creationId xmlns:a16="http://schemas.microsoft.com/office/drawing/2014/main" id="{9D211DD5-C534-B439-2DD8-6FB10C6BFC1B}"/>
                </a:ext>
              </a:extLst>
            </p:cNvPr>
            <p:cNvSpPr/>
            <p:nvPr/>
          </p:nvSpPr>
          <p:spPr>
            <a:xfrm>
              <a:off x="10010016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3" name="자유형 2372">
              <a:extLst>
                <a:ext uri="{FF2B5EF4-FFF2-40B4-BE49-F238E27FC236}">
                  <a16:creationId xmlns:a16="http://schemas.microsoft.com/office/drawing/2014/main" id="{66776E7E-C1C5-F645-16EC-ED673C80B417}"/>
                </a:ext>
              </a:extLst>
            </p:cNvPr>
            <p:cNvSpPr/>
            <p:nvPr/>
          </p:nvSpPr>
          <p:spPr>
            <a:xfrm>
              <a:off x="10010016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4" name="자유형 2373">
              <a:extLst>
                <a:ext uri="{FF2B5EF4-FFF2-40B4-BE49-F238E27FC236}">
                  <a16:creationId xmlns:a16="http://schemas.microsoft.com/office/drawing/2014/main" id="{AD512773-0445-950D-20D5-0EAFF267F3BB}"/>
                </a:ext>
              </a:extLst>
            </p:cNvPr>
            <p:cNvSpPr/>
            <p:nvPr/>
          </p:nvSpPr>
          <p:spPr>
            <a:xfrm>
              <a:off x="10010016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5" name="자유형 2374">
              <a:extLst>
                <a:ext uri="{FF2B5EF4-FFF2-40B4-BE49-F238E27FC236}">
                  <a16:creationId xmlns:a16="http://schemas.microsoft.com/office/drawing/2014/main" id="{066CCAA2-1434-1B6B-89B9-AF49DF659F92}"/>
                </a:ext>
              </a:extLst>
            </p:cNvPr>
            <p:cNvSpPr/>
            <p:nvPr/>
          </p:nvSpPr>
          <p:spPr>
            <a:xfrm>
              <a:off x="9666543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6" name="자유형 2375">
              <a:extLst>
                <a:ext uri="{FF2B5EF4-FFF2-40B4-BE49-F238E27FC236}">
                  <a16:creationId xmlns:a16="http://schemas.microsoft.com/office/drawing/2014/main" id="{859EC7EF-021E-DFA5-CFC6-7C63B1B959C1}"/>
                </a:ext>
              </a:extLst>
            </p:cNvPr>
            <p:cNvSpPr/>
            <p:nvPr/>
          </p:nvSpPr>
          <p:spPr>
            <a:xfrm>
              <a:off x="9666543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7" name="자유형 2376">
              <a:extLst>
                <a:ext uri="{FF2B5EF4-FFF2-40B4-BE49-F238E27FC236}">
                  <a16:creationId xmlns:a16="http://schemas.microsoft.com/office/drawing/2014/main" id="{C12B86F3-C2D4-46F1-F843-38D5D4C31726}"/>
                </a:ext>
              </a:extLst>
            </p:cNvPr>
            <p:cNvSpPr/>
            <p:nvPr/>
          </p:nvSpPr>
          <p:spPr>
            <a:xfrm>
              <a:off x="9666543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8" name="자유형 2377">
              <a:extLst>
                <a:ext uri="{FF2B5EF4-FFF2-40B4-BE49-F238E27FC236}">
                  <a16:creationId xmlns:a16="http://schemas.microsoft.com/office/drawing/2014/main" id="{27CA9477-7969-A377-D485-84BB8BFFD271}"/>
                </a:ext>
              </a:extLst>
            </p:cNvPr>
            <p:cNvSpPr/>
            <p:nvPr/>
          </p:nvSpPr>
          <p:spPr>
            <a:xfrm>
              <a:off x="9666543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9" name="자유형 2378">
              <a:extLst>
                <a:ext uri="{FF2B5EF4-FFF2-40B4-BE49-F238E27FC236}">
                  <a16:creationId xmlns:a16="http://schemas.microsoft.com/office/drawing/2014/main" id="{7DFD7D82-339F-CF2A-8DE6-6734D65A7F28}"/>
                </a:ext>
              </a:extLst>
            </p:cNvPr>
            <p:cNvSpPr/>
            <p:nvPr/>
          </p:nvSpPr>
          <p:spPr>
            <a:xfrm>
              <a:off x="9322961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0" name="자유형 2379">
              <a:extLst>
                <a:ext uri="{FF2B5EF4-FFF2-40B4-BE49-F238E27FC236}">
                  <a16:creationId xmlns:a16="http://schemas.microsoft.com/office/drawing/2014/main" id="{EB6010E7-C4C6-9D1A-2B2F-97A54853F03D}"/>
                </a:ext>
              </a:extLst>
            </p:cNvPr>
            <p:cNvSpPr/>
            <p:nvPr/>
          </p:nvSpPr>
          <p:spPr>
            <a:xfrm>
              <a:off x="9322961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1" name="자유형 2380">
              <a:extLst>
                <a:ext uri="{FF2B5EF4-FFF2-40B4-BE49-F238E27FC236}">
                  <a16:creationId xmlns:a16="http://schemas.microsoft.com/office/drawing/2014/main" id="{262F625E-7003-1750-DF07-5154C0EC2889}"/>
                </a:ext>
              </a:extLst>
            </p:cNvPr>
            <p:cNvSpPr/>
            <p:nvPr/>
          </p:nvSpPr>
          <p:spPr>
            <a:xfrm>
              <a:off x="9322961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2" name="자유형 2381">
              <a:extLst>
                <a:ext uri="{FF2B5EF4-FFF2-40B4-BE49-F238E27FC236}">
                  <a16:creationId xmlns:a16="http://schemas.microsoft.com/office/drawing/2014/main" id="{AE6DA25A-2A38-FEDB-D396-5B49C1E3A18E}"/>
                </a:ext>
              </a:extLst>
            </p:cNvPr>
            <p:cNvSpPr/>
            <p:nvPr/>
          </p:nvSpPr>
          <p:spPr>
            <a:xfrm>
              <a:off x="9322961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400" name="그래픽 2324">
            <a:extLst>
              <a:ext uri="{FF2B5EF4-FFF2-40B4-BE49-F238E27FC236}">
                <a16:creationId xmlns:a16="http://schemas.microsoft.com/office/drawing/2014/main" id="{1CB99BB5-1A55-7A7B-D1A6-2C073699345B}"/>
              </a:ext>
            </a:extLst>
          </p:cNvPr>
          <p:cNvGrpSpPr/>
          <p:nvPr userDrawn="1"/>
        </p:nvGrpSpPr>
        <p:grpSpPr>
          <a:xfrm>
            <a:off x="2462830" y="1124420"/>
            <a:ext cx="1483010" cy="1889803"/>
            <a:chOff x="1739207" y="4294682"/>
            <a:chExt cx="1483010" cy="1889803"/>
          </a:xfrm>
          <a:noFill/>
        </p:grpSpPr>
        <p:sp>
          <p:nvSpPr>
            <p:cNvPr id="2401" name="자유형 2400">
              <a:extLst>
                <a:ext uri="{FF2B5EF4-FFF2-40B4-BE49-F238E27FC236}">
                  <a16:creationId xmlns:a16="http://schemas.microsoft.com/office/drawing/2014/main" id="{D7589B4D-5C3B-1159-EE9E-CFD957F58366}"/>
                </a:ext>
              </a:extLst>
            </p:cNvPr>
            <p:cNvSpPr/>
            <p:nvPr/>
          </p:nvSpPr>
          <p:spPr>
            <a:xfrm>
              <a:off x="1739207" y="4294682"/>
              <a:ext cx="1483010" cy="1889803"/>
            </a:xfrm>
            <a:custGeom>
              <a:avLst/>
              <a:gdLst>
                <a:gd name="connsiteX0" fmla="*/ 1483011 w 1483010"/>
                <a:gd name="connsiteY0" fmla="*/ 1417353 h 1889803"/>
                <a:gd name="connsiteX1" fmla="*/ 1483011 w 1483010"/>
                <a:gd name="connsiteY1" fmla="*/ 472451 h 1889803"/>
                <a:gd name="connsiteX2" fmla="*/ 741560 w 1483010"/>
                <a:gd name="connsiteY2" fmla="*/ 0 h 1889803"/>
                <a:gd name="connsiteX3" fmla="*/ 0 w 1483010"/>
                <a:gd name="connsiteY3" fmla="*/ 472451 h 1889803"/>
                <a:gd name="connsiteX4" fmla="*/ 0 w 1483010"/>
                <a:gd name="connsiteY4" fmla="*/ 1417353 h 1889803"/>
                <a:gd name="connsiteX5" fmla="*/ 741560 w 1483010"/>
                <a:gd name="connsiteY5" fmla="*/ 1889804 h 18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3010" h="1889803">
                  <a:moveTo>
                    <a:pt x="1483011" y="1417353"/>
                  </a:moveTo>
                  <a:lnTo>
                    <a:pt x="1483011" y="472451"/>
                  </a:lnTo>
                  <a:lnTo>
                    <a:pt x="741560" y="0"/>
                  </a:lnTo>
                  <a:lnTo>
                    <a:pt x="0" y="472451"/>
                  </a:lnTo>
                  <a:lnTo>
                    <a:pt x="0" y="1417353"/>
                  </a:lnTo>
                  <a:lnTo>
                    <a:pt x="741560" y="1889804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2" name="자유형 2401">
              <a:extLst>
                <a:ext uri="{FF2B5EF4-FFF2-40B4-BE49-F238E27FC236}">
                  <a16:creationId xmlns:a16="http://schemas.microsoft.com/office/drawing/2014/main" id="{18866385-0096-D0EE-9D1D-B8026C71DA63}"/>
                </a:ext>
              </a:extLst>
            </p:cNvPr>
            <p:cNvSpPr/>
            <p:nvPr/>
          </p:nvSpPr>
          <p:spPr>
            <a:xfrm>
              <a:off x="1739207" y="4767132"/>
              <a:ext cx="1483010" cy="472450"/>
            </a:xfrm>
            <a:custGeom>
              <a:avLst/>
              <a:gdLst>
                <a:gd name="connsiteX0" fmla="*/ 0 w 1483010"/>
                <a:gd name="connsiteY0" fmla="*/ 0 h 472450"/>
                <a:gd name="connsiteX1" fmla="*/ 741560 w 1483010"/>
                <a:gd name="connsiteY1" fmla="*/ 472451 h 472450"/>
                <a:gd name="connsiteX2" fmla="*/ 1483011 w 1483010"/>
                <a:gd name="connsiteY2" fmla="*/ 0 h 47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010" h="472450">
                  <a:moveTo>
                    <a:pt x="0" y="0"/>
                  </a:moveTo>
                  <a:lnTo>
                    <a:pt x="741560" y="472451"/>
                  </a:lnTo>
                  <a:lnTo>
                    <a:pt x="1483011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3" name="자유형 2402">
              <a:extLst>
                <a:ext uri="{FF2B5EF4-FFF2-40B4-BE49-F238E27FC236}">
                  <a16:creationId xmlns:a16="http://schemas.microsoft.com/office/drawing/2014/main" id="{09A43297-6E3B-0600-D381-C1D61F988786}"/>
                </a:ext>
              </a:extLst>
            </p:cNvPr>
            <p:cNvSpPr/>
            <p:nvPr/>
          </p:nvSpPr>
          <p:spPr>
            <a:xfrm>
              <a:off x="2480767" y="5239583"/>
              <a:ext cx="11033" cy="944901"/>
            </a:xfrm>
            <a:custGeom>
              <a:avLst/>
              <a:gdLst>
                <a:gd name="connsiteX0" fmla="*/ 0 w 11033"/>
                <a:gd name="connsiteY0" fmla="*/ 0 h 944901"/>
                <a:gd name="connsiteX1" fmla="*/ 0 w 11033"/>
                <a:gd name="connsiteY1" fmla="*/ 944902 h 9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944901">
                  <a:moveTo>
                    <a:pt x="0" y="0"/>
                  </a:moveTo>
                  <a:lnTo>
                    <a:pt x="0" y="944902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1C4B4E8E-2176-EE5A-B81E-DA7D3131C113}"/>
              </a:ext>
            </a:extLst>
          </p:cNvPr>
          <p:cNvSpPr/>
          <p:nvPr userDrawn="1"/>
        </p:nvSpPr>
        <p:spPr>
          <a:xfrm>
            <a:off x="7290924" y="639885"/>
            <a:ext cx="259728" cy="259544"/>
          </a:xfrm>
          <a:custGeom>
            <a:avLst/>
            <a:gdLst>
              <a:gd name="connsiteX0" fmla="*/ 154579 w 259728"/>
              <a:gd name="connsiteY0" fmla="*/ 234847 h 259544"/>
              <a:gd name="connsiteX1" fmla="*/ 154579 w 259728"/>
              <a:gd name="connsiteY1" fmla="*/ 154470 h 259544"/>
              <a:gd name="connsiteX2" fmla="*/ 235013 w 259728"/>
              <a:gd name="connsiteY2" fmla="*/ 154470 h 259544"/>
              <a:gd name="connsiteX3" fmla="*/ 259729 w 259728"/>
              <a:gd name="connsiteY3" fmla="*/ 129772 h 259544"/>
              <a:gd name="connsiteX4" fmla="*/ 259729 w 259728"/>
              <a:gd name="connsiteY4" fmla="*/ 129772 h 259544"/>
              <a:gd name="connsiteX5" fmla="*/ 235013 w 259728"/>
              <a:gd name="connsiteY5" fmla="*/ 105075 h 259544"/>
              <a:gd name="connsiteX6" fmla="*/ 154579 w 259728"/>
              <a:gd name="connsiteY6" fmla="*/ 105075 h 259544"/>
              <a:gd name="connsiteX7" fmla="*/ 154579 w 259728"/>
              <a:gd name="connsiteY7" fmla="*/ 24698 h 259544"/>
              <a:gd name="connsiteX8" fmla="*/ 129864 w 259728"/>
              <a:gd name="connsiteY8" fmla="*/ 0 h 259544"/>
              <a:gd name="connsiteX9" fmla="*/ 105149 w 259728"/>
              <a:gd name="connsiteY9" fmla="*/ 24698 h 259544"/>
              <a:gd name="connsiteX10" fmla="*/ 105149 w 259728"/>
              <a:gd name="connsiteY10" fmla="*/ 105075 h 259544"/>
              <a:gd name="connsiteX11" fmla="*/ 24715 w 259728"/>
              <a:gd name="connsiteY11" fmla="*/ 105075 h 259544"/>
              <a:gd name="connsiteX12" fmla="*/ 0 w 259728"/>
              <a:gd name="connsiteY12" fmla="*/ 129772 h 259544"/>
              <a:gd name="connsiteX13" fmla="*/ 0 w 259728"/>
              <a:gd name="connsiteY13" fmla="*/ 129772 h 259544"/>
              <a:gd name="connsiteX14" fmla="*/ 24715 w 259728"/>
              <a:gd name="connsiteY14" fmla="*/ 154470 h 259544"/>
              <a:gd name="connsiteX15" fmla="*/ 105149 w 259728"/>
              <a:gd name="connsiteY15" fmla="*/ 154470 h 259544"/>
              <a:gd name="connsiteX16" fmla="*/ 105149 w 259728"/>
              <a:gd name="connsiteY16" fmla="*/ 234847 h 259544"/>
              <a:gd name="connsiteX17" fmla="*/ 129864 w 259728"/>
              <a:gd name="connsiteY17" fmla="*/ 259545 h 259544"/>
              <a:gd name="connsiteX18" fmla="*/ 154579 w 259728"/>
              <a:gd name="connsiteY18" fmla="*/ 234847 h 2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9728" h="259544">
                <a:moveTo>
                  <a:pt x="154579" y="234847"/>
                </a:moveTo>
                <a:lnTo>
                  <a:pt x="154579" y="154470"/>
                </a:lnTo>
                <a:lnTo>
                  <a:pt x="235013" y="154470"/>
                </a:lnTo>
                <a:cubicBezTo>
                  <a:pt x="248695" y="154470"/>
                  <a:pt x="259729" y="143444"/>
                  <a:pt x="259729" y="129772"/>
                </a:cubicBezTo>
                <a:lnTo>
                  <a:pt x="259729" y="129772"/>
                </a:lnTo>
                <a:cubicBezTo>
                  <a:pt x="259729" y="116101"/>
                  <a:pt x="248695" y="105075"/>
                  <a:pt x="235013" y="105075"/>
                </a:cubicBezTo>
                <a:lnTo>
                  <a:pt x="154579" y="105075"/>
                </a:lnTo>
                <a:lnTo>
                  <a:pt x="154579" y="24698"/>
                </a:lnTo>
                <a:cubicBezTo>
                  <a:pt x="154579" y="11026"/>
                  <a:pt x="143546" y="0"/>
                  <a:pt x="129864" y="0"/>
                </a:cubicBezTo>
                <a:cubicBezTo>
                  <a:pt x="116183" y="0"/>
                  <a:pt x="105149" y="11026"/>
                  <a:pt x="105149" y="24698"/>
                </a:cubicBezTo>
                <a:lnTo>
                  <a:pt x="105149" y="105075"/>
                </a:lnTo>
                <a:lnTo>
                  <a:pt x="24715" y="105075"/>
                </a:lnTo>
                <a:cubicBezTo>
                  <a:pt x="11033" y="105075"/>
                  <a:pt x="0" y="116101"/>
                  <a:pt x="0" y="129772"/>
                </a:cubicBezTo>
                <a:lnTo>
                  <a:pt x="0" y="129772"/>
                </a:lnTo>
                <a:cubicBezTo>
                  <a:pt x="0" y="143444"/>
                  <a:pt x="11033" y="154470"/>
                  <a:pt x="24715" y="154470"/>
                </a:cubicBezTo>
                <a:lnTo>
                  <a:pt x="105149" y="154470"/>
                </a:lnTo>
                <a:lnTo>
                  <a:pt x="105149" y="234847"/>
                </a:lnTo>
                <a:cubicBezTo>
                  <a:pt x="105149" y="248519"/>
                  <a:pt x="116183" y="259545"/>
                  <a:pt x="129864" y="259545"/>
                </a:cubicBezTo>
                <a:cubicBezTo>
                  <a:pt x="143546" y="259545"/>
                  <a:pt x="154579" y="248519"/>
                  <a:pt x="154579" y="234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48" name="그룹 2647">
            <a:extLst>
              <a:ext uri="{FF2B5EF4-FFF2-40B4-BE49-F238E27FC236}">
                <a16:creationId xmlns:a16="http://schemas.microsoft.com/office/drawing/2014/main" id="{168AD751-23DF-687A-B5E2-26B301D27633}"/>
              </a:ext>
            </a:extLst>
          </p:cNvPr>
          <p:cNvGrpSpPr/>
          <p:nvPr userDrawn="1"/>
        </p:nvGrpSpPr>
        <p:grpSpPr>
          <a:xfrm>
            <a:off x="10887619" y="5181368"/>
            <a:ext cx="1083708" cy="1438852"/>
            <a:chOff x="10887619" y="5181368"/>
            <a:chExt cx="1083708" cy="1438852"/>
          </a:xfrm>
        </p:grpSpPr>
        <p:sp>
          <p:nvSpPr>
            <p:cNvPr id="2440" name="자유형 2439">
              <a:extLst>
                <a:ext uri="{FF2B5EF4-FFF2-40B4-BE49-F238E27FC236}">
                  <a16:creationId xmlns:a16="http://schemas.microsoft.com/office/drawing/2014/main" id="{3B5D4630-00D5-F74E-06AC-A8799E135EB8}"/>
                </a:ext>
              </a:extLst>
            </p:cNvPr>
            <p:cNvSpPr/>
            <p:nvPr/>
          </p:nvSpPr>
          <p:spPr>
            <a:xfrm>
              <a:off x="11918147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4" name="자유형 2443">
              <a:extLst>
                <a:ext uri="{FF2B5EF4-FFF2-40B4-BE49-F238E27FC236}">
                  <a16:creationId xmlns:a16="http://schemas.microsoft.com/office/drawing/2014/main" id="{F4AA7DF9-DAF0-8EAE-E2CA-6F6CBF600787}"/>
                </a:ext>
              </a:extLst>
            </p:cNvPr>
            <p:cNvSpPr/>
            <p:nvPr/>
          </p:nvSpPr>
          <p:spPr>
            <a:xfrm>
              <a:off x="11574675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8" name="자유형 2447">
              <a:extLst>
                <a:ext uri="{FF2B5EF4-FFF2-40B4-BE49-F238E27FC236}">
                  <a16:creationId xmlns:a16="http://schemas.microsoft.com/office/drawing/2014/main" id="{A9404351-3408-5BCF-B2F4-F6505898CA3F}"/>
                </a:ext>
              </a:extLst>
            </p:cNvPr>
            <p:cNvSpPr/>
            <p:nvPr/>
          </p:nvSpPr>
          <p:spPr>
            <a:xfrm>
              <a:off x="11231202" y="656707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2" name="자유형 2451">
              <a:extLst>
                <a:ext uri="{FF2B5EF4-FFF2-40B4-BE49-F238E27FC236}">
                  <a16:creationId xmlns:a16="http://schemas.microsoft.com/office/drawing/2014/main" id="{28EFE28D-0F71-5A30-F70B-14C3C1010D30}"/>
                </a:ext>
              </a:extLst>
            </p:cNvPr>
            <p:cNvSpPr/>
            <p:nvPr/>
          </p:nvSpPr>
          <p:spPr>
            <a:xfrm>
              <a:off x="10887619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7" name="자유형 2456">
              <a:extLst>
                <a:ext uri="{FF2B5EF4-FFF2-40B4-BE49-F238E27FC236}">
                  <a16:creationId xmlns:a16="http://schemas.microsoft.com/office/drawing/2014/main" id="{06CCFE89-F9A1-9A66-3D51-F00359C0D4C7}"/>
                </a:ext>
              </a:extLst>
            </p:cNvPr>
            <p:cNvSpPr/>
            <p:nvPr/>
          </p:nvSpPr>
          <p:spPr>
            <a:xfrm>
              <a:off x="11918147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8" name="자유형 2457">
              <a:extLst>
                <a:ext uri="{FF2B5EF4-FFF2-40B4-BE49-F238E27FC236}">
                  <a16:creationId xmlns:a16="http://schemas.microsoft.com/office/drawing/2014/main" id="{F704591D-87EF-AA5F-2E32-7F892881B8BC}"/>
                </a:ext>
              </a:extLst>
            </p:cNvPr>
            <p:cNvSpPr/>
            <p:nvPr/>
          </p:nvSpPr>
          <p:spPr>
            <a:xfrm>
              <a:off x="11918147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9" name="자유형 2458">
              <a:extLst>
                <a:ext uri="{FF2B5EF4-FFF2-40B4-BE49-F238E27FC236}">
                  <a16:creationId xmlns:a16="http://schemas.microsoft.com/office/drawing/2014/main" id="{3325305A-5458-234B-722A-933B26F43422}"/>
                </a:ext>
              </a:extLst>
            </p:cNvPr>
            <p:cNvSpPr/>
            <p:nvPr/>
          </p:nvSpPr>
          <p:spPr>
            <a:xfrm>
              <a:off x="11918147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0" name="자유형 2459">
              <a:extLst>
                <a:ext uri="{FF2B5EF4-FFF2-40B4-BE49-F238E27FC236}">
                  <a16:creationId xmlns:a16="http://schemas.microsoft.com/office/drawing/2014/main" id="{6CA950B4-D5E1-8465-3935-324646B62798}"/>
                </a:ext>
              </a:extLst>
            </p:cNvPr>
            <p:cNvSpPr/>
            <p:nvPr/>
          </p:nvSpPr>
          <p:spPr>
            <a:xfrm>
              <a:off x="11918147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1" name="자유형 2460">
              <a:extLst>
                <a:ext uri="{FF2B5EF4-FFF2-40B4-BE49-F238E27FC236}">
                  <a16:creationId xmlns:a16="http://schemas.microsoft.com/office/drawing/2014/main" id="{E4F33230-A2E8-4E64-DDFC-66C1F3A0B5BF}"/>
                </a:ext>
              </a:extLst>
            </p:cNvPr>
            <p:cNvSpPr/>
            <p:nvPr/>
          </p:nvSpPr>
          <p:spPr>
            <a:xfrm>
              <a:off x="11574675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2" name="자유형 2461">
              <a:extLst>
                <a:ext uri="{FF2B5EF4-FFF2-40B4-BE49-F238E27FC236}">
                  <a16:creationId xmlns:a16="http://schemas.microsoft.com/office/drawing/2014/main" id="{53C742CA-CF0C-D1D7-9E49-860B6CFEC461}"/>
                </a:ext>
              </a:extLst>
            </p:cNvPr>
            <p:cNvSpPr/>
            <p:nvPr/>
          </p:nvSpPr>
          <p:spPr>
            <a:xfrm>
              <a:off x="11574675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3" name="자유형 2462">
              <a:extLst>
                <a:ext uri="{FF2B5EF4-FFF2-40B4-BE49-F238E27FC236}">
                  <a16:creationId xmlns:a16="http://schemas.microsoft.com/office/drawing/2014/main" id="{29094690-350D-97F8-2F4C-DC625D507F5F}"/>
                </a:ext>
              </a:extLst>
            </p:cNvPr>
            <p:cNvSpPr/>
            <p:nvPr/>
          </p:nvSpPr>
          <p:spPr>
            <a:xfrm>
              <a:off x="11574675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4" name="자유형 2463">
              <a:extLst>
                <a:ext uri="{FF2B5EF4-FFF2-40B4-BE49-F238E27FC236}">
                  <a16:creationId xmlns:a16="http://schemas.microsoft.com/office/drawing/2014/main" id="{5AC1F515-776D-23B1-8CAA-0701EA513DBE}"/>
                </a:ext>
              </a:extLst>
            </p:cNvPr>
            <p:cNvSpPr/>
            <p:nvPr/>
          </p:nvSpPr>
          <p:spPr>
            <a:xfrm>
              <a:off x="11574675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5" name="자유형 2464">
              <a:extLst>
                <a:ext uri="{FF2B5EF4-FFF2-40B4-BE49-F238E27FC236}">
                  <a16:creationId xmlns:a16="http://schemas.microsoft.com/office/drawing/2014/main" id="{0798DCB4-16B4-2BDD-982A-93F382DEC041}"/>
                </a:ext>
              </a:extLst>
            </p:cNvPr>
            <p:cNvSpPr/>
            <p:nvPr/>
          </p:nvSpPr>
          <p:spPr>
            <a:xfrm>
              <a:off x="11231202" y="51813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6" name="자유형 2465">
              <a:extLst>
                <a:ext uri="{FF2B5EF4-FFF2-40B4-BE49-F238E27FC236}">
                  <a16:creationId xmlns:a16="http://schemas.microsoft.com/office/drawing/2014/main" id="{F222E77A-7B9A-D05A-3246-F812206B96FB}"/>
                </a:ext>
              </a:extLst>
            </p:cNvPr>
            <p:cNvSpPr/>
            <p:nvPr/>
          </p:nvSpPr>
          <p:spPr>
            <a:xfrm>
              <a:off x="11231202" y="55277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7" name="자유형 2466">
              <a:extLst>
                <a:ext uri="{FF2B5EF4-FFF2-40B4-BE49-F238E27FC236}">
                  <a16:creationId xmlns:a16="http://schemas.microsoft.com/office/drawing/2014/main" id="{5F1337F8-5A9F-D3AC-2851-407B6D8A292A}"/>
                </a:ext>
              </a:extLst>
            </p:cNvPr>
            <p:cNvSpPr/>
            <p:nvPr/>
          </p:nvSpPr>
          <p:spPr>
            <a:xfrm>
              <a:off x="11231202" y="58742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8" name="자유형 2467">
              <a:extLst>
                <a:ext uri="{FF2B5EF4-FFF2-40B4-BE49-F238E27FC236}">
                  <a16:creationId xmlns:a16="http://schemas.microsoft.com/office/drawing/2014/main" id="{2517C335-525F-B392-3001-914A40D5AF19}"/>
                </a:ext>
              </a:extLst>
            </p:cNvPr>
            <p:cNvSpPr/>
            <p:nvPr/>
          </p:nvSpPr>
          <p:spPr>
            <a:xfrm>
              <a:off x="11231202" y="62206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7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9" name="자유형 2468">
              <a:extLst>
                <a:ext uri="{FF2B5EF4-FFF2-40B4-BE49-F238E27FC236}">
                  <a16:creationId xmlns:a16="http://schemas.microsoft.com/office/drawing/2014/main" id="{F0169DE7-1313-7DE9-8DB5-40D7F6C118EE}"/>
                </a:ext>
              </a:extLst>
            </p:cNvPr>
            <p:cNvSpPr/>
            <p:nvPr/>
          </p:nvSpPr>
          <p:spPr>
            <a:xfrm>
              <a:off x="10887619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0" name="자유형 2469">
              <a:extLst>
                <a:ext uri="{FF2B5EF4-FFF2-40B4-BE49-F238E27FC236}">
                  <a16:creationId xmlns:a16="http://schemas.microsoft.com/office/drawing/2014/main" id="{BBF14020-A14E-0BB2-D6B4-7D8BBBA785DA}"/>
                </a:ext>
              </a:extLst>
            </p:cNvPr>
            <p:cNvSpPr/>
            <p:nvPr/>
          </p:nvSpPr>
          <p:spPr>
            <a:xfrm>
              <a:off x="10887619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1" name="자유형 2470">
              <a:extLst>
                <a:ext uri="{FF2B5EF4-FFF2-40B4-BE49-F238E27FC236}">
                  <a16:creationId xmlns:a16="http://schemas.microsoft.com/office/drawing/2014/main" id="{13D9220D-58C6-BBCF-0619-2A68DAF078F0}"/>
                </a:ext>
              </a:extLst>
            </p:cNvPr>
            <p:cNvSpPr/>
            <p:nvPr/>
          </p:nvSpPr>
          <p:spPr>
            <a:xfrm>
              <a:off x="10887619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2" name="자유형 2471">
              <a:extLst>
                <a:ext uri="{FF2B5EF4-FFF2-40B4-BE49-F238E27FC236}">
                  <a16:creationId xmlns:a16="http://schemas.microsoft.com/office/drawing/2014/main" id="{FE314523-2840-A1C0-FA35-0E66259156B4}"/>
                </a:ext>
              </a:extLst>
            </p:cNvPr>
            <p:cNvSpPr/>
            <p:nvPr/>
          </p:nvSpPr>
          <p:spPr>
            <a:xfrm>
              <a:off x="10887619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5DDA4DE0-47A3-DD26-16AF-6403D59562FA}"/>
              </a:ext>
            </a:extLst>
          </p:cNvPr>
          <p:cNvSpPr/>
          <p:nvPr userDrawn="1"/>
        </p:nvSpPr>
        <p:spPr>
          <a:xfrm>
            <a:off x="231548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6B65C31-0A61-72BC-387D-7E07F2431EE9}"/>
              </a:ext>
            </a:extLst>
          </p:cNvPr>
          <p:cNvSpPr/>
          <p:nvPr userDrawn="1"/>
        </p:nvSpPr>
        <p:spPr>
          <a:xfrm>
            <a:off x="231548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6275A233-4C33-968B-ABA4-4BB288285EDE}"/>
              </a:ext>
            </a:extLst>
          </p:cNvPr>
          <p:cNvSpPr/>
          <p:nvPr userDrawn="1"/>
        </p:nvSpPr>
        <p:spPr>
          <a:xfrm>
            <a:off x="231548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7A95226D-C7FC-9BC2-11E5-E4909A946318}"/>
              </a:ext>
            </a:extLst>
          </p:cNvPr>
          <p:cNvSpPr/>
          <p:nvPr userDrawn="1"/>
        </p:nvSpPr>
        <p:spPr>
          <a:xfrm>
            <a:off x="231548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58F1B3C1-968E-5BC6-9ED9-379A7A876B1E}"/>
              </a:ext>
            </a:extLst>
          </p:cNvPr>
          <p:cNvSpPr/>
          <p:nvPr userDrawn="1"/>
        </p:nvSpPr>
        <p:spPr>
          <a:xfrm>
            <a:off x="197201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951FD2D2-854F-BC73-BB2F-0713CB2E17CA}"/>
              </a:ext>
            </a:extLst>
          </p:cNvPr>
          <p:cNvSpPr/>
          <p:nvPr userDrawn="1"/>
        </p:nvSpPr>
        <p:spPr>
          <a:xfrm>
            <a:off x="197201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E1C44152-306A-19E5-6284-21C41B50AC1E}"/>
              </a:ext>
            </a:extLst>
          </p:cNvPr>
          <p:cNvSpPr/>
          <p:nvPr userDrawn="1"/>
        </p:nvSpPr>
        <p:spPr>
          <a:xfrm>
            <a:off x="197201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1A06887B-AC96-EC69-E120-AA544F54CC45}"/>
              </a:ext>
            </a:extLst>
          </p:cNvPr>
          <p:cNvSpPr/>
          <p:nvPr userDrawn="1"/>
        </p:nvSpPr>
        <p:spPr>
          <a:xfrm>
            <a:off x="197201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FA227C0E-3175-CEE2-4B9A-A102D1CFE13B}"/>
              </a:ext>
            </a:extLst>
          </p:cNvPr>
          <p:cNvSpPr/>
          <p:nvPr userDrawn="1"/>
        </p:nvSpPr>
        <p:spPr>
          <a:xfrm>
            <a:off x="1628430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97DA7A68-70D6-F7AE-3EE6-231B31F58DDD}"/>
              </a:ext>
            </a:extLst>
          </p:cNvPr>
          <p:cNvSpPr/>
          <p:nvPr userDrawn="1"/>
        </p:nvSpPr>
        <p:spPr>
          <a:xfrm>
            <a:off x="1628430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065E676-6991-2C3A-55B9-639AF83FBC6B}"/>
              </a:ext>
            </a:extLst>
          </p:cNvPr>
          <p:cNvSpPr/>
          <p:nvPr userDrawn="1"/>
        </p:nvSpPr>
        <p:spPr>
          <a:xfrm>
            <a:off x="1628430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6F138CBB-3EDE-C484-F993-2A1B83D026B5}"/>
              </a:ext>
            </a:extLst>
          </p:cNvPr>
          <p:cNvSpPr/>
          <p:nvPr userDrawn="1"/>
        </p:nvSpPr>
        <p:spPr>
          <a:xfrm>
            <a:off x="1628430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CF0ADBDB-FC7E-4657-FC3D-442BC1D51EC0}"/>
              </a:ext>
            </a:extLst>
          </p:cNvPr>
          <p:cNvSpPr/>
          <p:nvPr userDrawn="1"/>
        </p:nvSpPr>
        <p:spPr>
          <a:xfrm>
            <a:off x="1284958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1098C109-6C6A-C8C6-5A73-9EECFF9C8440}"/>
              </a:ext>
            </a:extLst>
          </p:cNvPr>
          <p:cNvSpPr/>
          <p:nvPr userDrawn="1"/>
        </p:nvSpPr>
        <p:spPr>
          <a:xfrm>
            <a:off x="1284958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9001AE91-2FCC-3340-72A7-74112071F69A}"/>
              </a:ext>
            </a:extLst>
          </p:cNvPr>
          <p:cNvSpPr/>
          <p:nvPr userDrawn="1"/>
        </p:nvSpPr>
        <p:spPr>
          <a:xfrm>
            <a:off x="1284958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70FF9960-1539-B2C3-B668-4CCABC331335}"/>
              </a:ext>
            </a:extLst>
          </p:cNvPr>
          <p:cNvSpPr/>
          <p:nvPr userDrawn="1"/>
        </p:nvSpPr>
        <p:spPr>
          <a:xfrm>
            <a:off x="1284958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636A2651-0E49-2EB6-C286-E9393841C906}"/>
              </a:ext>
            </a:extLst>
          </p:cNvPr>
          <p:cNvSpPr/>
          <p:nvPr userDrawn="1"/>
        </p:nvSpPr>
        <p:spPr>
          <a:xfrm>
            <a:off x="2315485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66E2E96D-0155-BCFC-7FAD-114152AE63C0}"/>
              </a:ext>
            </a:extLst>
          </p:cNvPr>
          <p:cNvSpPr/>
          <p:nvPr userDrawn="1"/>
        </p:nvSpPr>
        <p:spPr>
          <a:xfrm>
            <a:off x="231548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EAA1E9CC-5796-3EA6-333F-9F5214DE1FFE}"/>
              </a:ext>
            </a:extLst>
          </p:cNvPr>
          <p:cNvSpPr/>
          <p:nvPr userDrawn="1"/>
        </p:nvSpPr>
        <p:spPr>
          <a:xfrm>
            <a:off x="231548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2F44A834-8ADA-B5DC-8EBA-C1EF8BF891C8}"/>
              </a:ext>
            </a:extLst>
          </p:cNvPr>
          <p:cNvSpPr/>
          <p:nvPr userDrawn="1"/>
        </p:nvSpPr>
        <p:spPr>
          <a:xfrm>
            <a:off x="197201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3342C25D-DC08-F916-46E4-43C40D47AD3E}"/>
              </a:ext>
            </a:extLst>
          </p:cNvPr>
          <p:cNvSpPr/>
          <p:nvPr userDrawn="1"/>
        </p:nvSpPr>
        <p:spPr>
          <a:xfrm>
            <a:off x="197201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12BBBFF3-DC2A-26F6-0CA2-7E173A4193B9}"/>
              </a:ext>
            </a:extLst>
          </p:cNvPr>
          <p:cNvSpPr/>
          <p:nvPr userDrawn="1"/>
        </p:nvSpPr>
        <p:spPr>
          <a:xfrm>
            <a:off x="197201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2AE37093-18C9-4DD8-8DF4-E59BF3F7472C}"/>
              </a:ext>
            </a:extLst>
          </p:cNvPr>
          <p:cNvSpPr/>
          <p:nvPr userDrawn="1"/>
        </p:nvSpPr>
        <p:spPr>
          <a:xfrm>
            <a:off x="1628430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73F20C4B-B0AD-5D9E-6237-3F38F7EB97DF}"/>
              </a:ext>
            </a:extLst>
          </p:cNvPr>
          <p:cNvSpPr/>
          <p:nvPr userDrawn="1"/>
        </p:nvSpPr>
        <p:spPr>
          <a:xfrm>
            <a:off x="1628430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3966257A-8517-2906-40AE-7937E8095F83}"/>
              </a:ext>
            </a:extLst>
          </p:cNvPr>
          <p:cNvSpPr/>
          <p:nvPr userDrawn="1"/>
        </p:nvSpPr>
        <p:spPr>
          <a:xfrm>
            <a:off x="1628430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8984074C-93AD-1636-0143-92FCE0B6C8D0}"/>
              </a:ext>
            </a:extLst>
          </p:cNvPr>
          <p:cNvSpPr/>
          <p:nvPr userDrawn="1"/>
        </p:nvSpPr>
        <p:spPr>
          <a:xfrm>
            <a:off x="1284958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0ED15778-202C-2073-108D-1126993B7EC9}"/>
              </a:ext>
            </a:extLst>
          </p:cNvPr>
          <p:cNvSpPr/>
          <p:nvPr userDrawn="1"/>
        </p:nvSpPr>
        <p:spPr>
          <a:xfrm>
            <a:off x="1284958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AA58CB59-9A2C-380E-C73D-543AD376CF46}"/>
              </a:ext>
            </a:extLst>
          </p:cNvPr>
          <p:cNvSpPr/>
          <p:nvPr userDrawn="1"/>
        </p:nvSpPr>
        <p:spPr>
          <a:xfrm>
            <a:off x="1284958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1244FE0B-1F1A-779E-A359-D6F0E4B676C4}"/>
              </a:ext>
            </a:extLst>
          </p:cNvPr>
          <p:cNvSpPr/>
          <p:nvPr userDrawn="1"/>
        </p:nvSpPr>
        <p:spPr>
          <a:xfrm>
            <a:off x="94137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CB78C8E4-7924-C7BB-CB24-9C080825EFA7}"/>
              </a:ext>
            </a:extLst>
          </p:cNvPr>
          <p:cNvSpPr/>
          <p:nvPr userDrawn="1"/>
        </p:nvSpPr>
        <p:spPr>
          <a:xfrm>
            <a:off x="94137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16A73FD7-70EA-C213-403F-B14456B175C6}"/>
              </a:ext>
            </a:extLst>
          </p:cNvPr>
          <p:cNvSpPr/>
          <p:nvPr userDrawn="1"/>
        </p:nvSpPr>
        <p:spPr>
          <a:xfrm>
            <a:off x="94137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C3AFAD5D-A93B-7C40-8887-9860AFEB89AB}"/>
              </a:ext>
            </a:extLst>
          </p:cNvPr>
          <p:cNvSpPr/>
          <p:nvPr userDrawn="1"/>
        </p:nvSpPr>
        <p:spPr>
          <a:xfrm>
            <a:off x="94137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A57BE8AA-C164-CDA7-EBCC-5D43AACB5B8E}"/>
              </a:ext>
            </a:extLst>
          </p:cNvPr>
          <p:cNvSpPr/>
          <p:nvPr userDrawn="1"/>
        </p:nvSpPr>
        <p:spPr>
          <a:xfrm>
            <a:off x="59790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6A8FF1BB-0BBF-54DC-E1CD-4E4DDD245846}"/>
              </a:ext>
            </a:extLst>
          </p:cNvPr>
          <p:cNvSpPr/>
          <p:nvPr userDrawn="1"/>
        </p:nvSpPr>
        <p:spPr>
          <a:xfrm>
            <a:off x="59790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47EFC964-E02B-5387-9935-32CE2AB7B504}"/>
              </a:ext>
            </a:extLst>
          </p:cNvPr>
          <p:cNvSpPr/>
          <p:nvPr userDrawn="1"/>
        </p:nvSpPr>
        <p:spPr>
          <a:xfrm>
            <a:off x="59790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AB224733-30DA-CE5B-2DAF-791E72ED3E7C}"/>
              </a:ext>
            </a:extLst>
          </p:cNvPr>
          <p:cNvSpPr/>
          <p:nvPr userDrawn="1"/>
        </p:nvSpPr>
        <p:spPr>
          <a:xfrm>
            <a:off x="59790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71968DDD-B29E-FA55-B670-3AEE7FA9FF0A}"/>
              </a:ext>
            </a:extLst>
          </p:cNvPr>
          <p:cNvSpPr/>
          <p:nvPr userDrawn="1"/>
        </p:nvSpPr>
        <p:spPr>
          <a:xfrm>
            <a:off x="254431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0BEA7E40-1479-6596-B5F9-BEF538148008}"/>
              </a:ext>
            </a:extLst>
          </p:cNvPr>
          <p:cNvSpPr/>
          <p:nvPr userDrawn="1"/>
        </p:nvSpPr>
        <p:spPr>
          <a:xfrm>
            <a:off x="254431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F3DD7EC2-7182-EB0C-0A42-085F13A00964}"/>
              </a:ext>
            </a:extLst>
          </p:cNvPr>
          <p:cNvSpPr/>
          <p:nvPr userDrawn="1"/>
        </p:nvSpPr>
        <p:spPr>
          <a:xfrm>
            <a:off x="254431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F9D2773A-DC3D-EB37-918D-0E300DB80DD7}"/>
              </a:ext>
            </a:extLst>
          </p:cNvPr>
          <p:cNvSpPr/>
          <p:nvPr userDrawn="1"/>
        </p:nvSpPr>
        <p:spPr>
          <a:xfrm>
            <a:off x="254431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14FDBF6A-5F0E-66E0-BD13-C6F63FE087BA}"/>
              </a:ext>
            </a:extLst>
          </p:cNvPr>
          <p:cNvSpPr/>
          <p:nvPr userDrawn="1"/>
        </p:nvSpPr>
        <p:spPr>
          <a:xfrm>
            <a:off x="941375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B5B55482-8F81-F234-3F3E-8EE4D23B1E17}"/>
              </a:ext>
            </a:extLst>
          </p:cNvPr>
          <p:cNvSpPr/>
          <p:nvPr userDrawn="1"/>
        </p:nvSpPr>
        <p:spPr>
          <a:xfrm>
            <a:off x="94137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9DE8B812-7BF2-8C7D-DA29-62BACEC12F5D}"/>
              </a:ext>
            </a:extLst>
          </p:cNvPr>
          <p:cNvSpPr/>
          <p:nvPr userDrawn="1"/>
        </p:nvSpPr>
        <p:spPr>
          <a:xfrm>
            <a:off x="94137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EAEEBB44-1886-E799-E4BF-D2D6E998CDC8}"/>
              </a:ext>
            </a:extLst>
          </p:cNvPr>
          <p:cNvSpPr/>
          <p:nvPr userDrawn="1"/>
        </p:nvSpPr>
        <p:spPr>
          <a:xfrm>
            <a:off x="59790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DBE6C319-884A-E7EA-4D49-13F9666F7897}"/>
              </a:ext>
            </a:extLst>
          </p:cNvPr>
          <p:cNvSpPr/>
          <p:nvPr userDrawn="1"/>
        </p:nvSpPr>
        <p:spPr>
          <a:xfrm>
            <a:off x="59790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195C6785-EF2F-0EA2-DEC9-EFCD8CAEA9A3}"/>
              </a:ext>
            </a:extLst>
          </p:cNvPr>
          <p:cNvSpPr/>
          <p:nvPr userDrawn="1"/>
        </p:nvSpPr>
        <p:spPr>
          <a:xfrm>
            <a:off x="59790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CAE7A331-E18C-671B-23EA-7B8CD6299640}"/>
              </a:ext>
            </a:extLst>
          </p:cNvPr>
          <p:cNvSpPr/>
          <p:nvPr userDrawn="1"/>
        </p:nvSpPr>
        <p:spPr>
          <a:xfrm>
            <a:off x="254431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2B2142D2-93C7-68C3-614D-3605705E6E0F}"/>
              </a:ext>
            </a:extLst>
          </p:cNvPr>
          <p:cNvSpPr/>
          <p:nvPr userDrawn="1"/>
        </p:nvSpPr>
        <p:spPr>
          <a:xfrm>
            <a:off x="254431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4262C657-BC18-5E94-0283-6DB17A867CFA}"/>
              </a:ext>
            </a:extLst>
          </p:cNvPr>
          <p:cNvSpPr/>
          <p:nvPr userDrawn="1"/>
        </p:nvSpPr>
        <p:spPr>
          <a:xfrm>
            <a:off x="254431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09" name="그래픽 2324">
            <a:extLst>
              <a:ext uri="{FF2B5EF4-FFF2-40B4-BE49-F238E27FC236}">
                <a16:creationId xmlns:a16="http://schemas.microsoft.com/office/drawing/2014/main" id="{AFD4C957-D5F7-420D-C3DD-E4457A1D7E54}"/>
              </a:ext>
            </a:extLst>
          </p:cNvPr>
          <p:cNvGrpSpPr/>
          <p:nvPr userDrawn="1"/>
        </p:nvGrpSpPr>
        <p:grpSpPr>
          <a:xfrm>
            <a:off x="9130757" y="1824486"/>
            <a:ext cx="1639685" cy="2089368"/>
            <a:chOff x="9130757" y="1824486"/>
            <a:chExt cx="1639685" cy="2089368"/>
          </a:xfrm>
          <a:noFill/>
        </p:grpSpPr>
        <p:sp>
          <p:nvSpPr>
            <p:cNvPr id="2610" name="자유형 2609">
              <a:extLst>
                <a:ext uri="{FF2B5EF4-FFF2-40B4-BE49-F238E27FC236}">
                  <a16:creationId xmlns:a16="http://schemas.microsoft.com/office/drawing/2014/main" id="{3C4BCD43-B9E9-71D5-9338-28A3B9764B7C}"/>
                </a:ext>
              </a:extLst>
            </p:cNvPr>
            <p:cNvSpPr/>
            <p:nvPr/>
          </p:nvSpPr>
          <p:spPr>
            <a:xfrm>
              <a:off x="9130757" y="1824486"/>
              <a:ext cx="1639685" cy="2089368"/>
            </a:xfrm>
            <a:custGeom>
              <a:avLst/>
              <a:gdLst>
                <a:gd name="connsiteX0" fmla="*/ 1639686 w 1639685"/>
                <a:gd name="connsiteY0" fmla="*/ 1566971 h 2089368"/>
                <a:gd name="connsiteX1" fmla="*/ 1639686 w 1639685"/>
                <a:gd name="connsiteY1" fmla="*/ 522287 h 2089368"/>
                <a:gd name="connsiteX2" fmla="*/ 819788 w 1639685"/>
                <a:gd name="connsiteY2" fmla="*/ 0 h 2089368"/>
                <a:gd name="connsiteX3" fmla="*/ 0 w 1639685"/>
                <a:gd name="connsiteY3" fmla="*/ 522287 h 2089368"/>
                <a:gd name="connsiteX4" fmla="*/ 0 w 1639685"/>
                <a:gd name="connsiteY4" fmla="*/ 1566971 h 2089368"/>
                <a:gd name="connsiteX5" fmla="*/ 819788 w 1639685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5" h="2089368">
                  <a:moveTo>
                    <a:pt x="1639686" y="1566971"/>
                  </a:moveTo>
                  <a:lnTo>
                    <a:pt x="1639686" y="522287"/>
                  </a:lnTo>
                  <a:lnTo>
                    <a:pt x="819788" y="0"/>
                  </a:lnTo>
                  <a:lnTo>
                    <a:pt x="0" y="522287"/>
                  </a:lnTo>
                  <a:lnTo>
                    <a:pt x="0" y="1566971"/>
                  </a:lnTo>
                  <a:lnTo>
                    <a:pt x="81978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1" name="자유형 2610">
              <a:extLst>
                <a:ext uri="{FF2B5EF4-FFF2-40B4-BE49-F238E27FC236}">
                  <a16:creationId xmlns:a16="http://schemas.microsoft.com/office/drawing/2014/main" id="{0A72DA11-CD0D-DA9C-7339-FA4BC796512B}"/>
                </a:ext>
              </a:extLst>
            </p:cNvPr>
            <p:cNvSpPr/>
            <p:nvPr/>
          </p:nvSpPr>
          <p:spPr>
            <a:xfrm>
              <a:off x="9130757" y="2346773"/>
              <a:ext cx="1639685" cy="522397"/>
            </a:xfrm>
            <a:custGeom>
              <a:avLst/>
              <a:gdLst>
                <a:gd name="connsiteX0" fmla="*/ 0 w 1639685"/>
                <a:gd name="connsiteY0" fmla="*/ 0 h 522397"/>
                <a:gd name="connsiteX1" fmla="*/ 819788 w 1639685"/>
                <a:gd name="connsiteY1" fmla="*/ 522397 h 522397"/>
                <a:gd name="connsiteX2" fmla="*/ 1639686 w 1639685"/>
                <a:gd name="connsiteY2" fmla="*/ 0 h 52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5" h="522397">
                  <a:moveTo>
                    <a:pt x="0" y="0"/>
                  </a:moveTo>
                  <a:lnTo>
                    <a:pt x="819788" y="52239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2" name="자유형 2611">
              <a:extLst>
                <a:ext uri="{FF2B5EF4-FFF2-40B4-BE49-F238E27FC236}">
                  <a16:creationId xmlns:a16="http://schemas.microsoft.com/office/drawing/2014/main" id="{93A7A70C-A4D2-07A4-B303-12B81E525283}"/>
                </a:ext>
              </a:extLst>
            </p:cNvPr>
            <p:cNvSpPr/>
            <p:nvPr/>
          </p:nvSpPr>
          <p:spPr>
            <a:xfrm>
              <a:off x="9950545" y="2869170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613" name="그래픽 2324">
            <a:extLst>
              <a:ext uri="{FF2B5EF4-FFF2-40B4-BE49-F238E27FC236}">
                <a16:creationId xmlns:a16="http://schemas.microsoft.com/office/drawing/2014/main" id="{1B002A76-E240-81E8-584F-6E605D29FE42}"/>
              </a:ext>
            </a:extLst>
          </p:cNvPr>
          <p:cNvGrpSpPr/>
          <p:nvPr userDrawn="1"/>
        </p:nvGrpSpPr>
        <p:grpSpPr>
          <a:xfrm>
            <a:off x="4866923" y="4602893"/>
            <a:ext cx="949651" cy="1210092"/>
            <a:chOff x="3201033" y="-1225882"/>
            <a:chExt cx="1639686" cy="2089368"/>
          </a:xfrm>
          <a:noFill/>
        </p:grpSpPr>
        <p:sp>
          <p:nvSpPr>
            <p:cNvPr id="2614" name="자유형 2613">
              <a:extLst>
                <a:ext uri="{FF2B5EF4-FFF2-40B4-BE49-F238E27FC236}">
                  <a16:creationId xmlns:a16="http://schemas.microsoft.com/office/drawing/2014/main" id="{A46EF2A4-9628-33CE-356C-33DCE92D44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5" name="자유형 2614">
              <a:extLst>
                <a:ext uri="{FF2B5EF4-FFF2-40B4-BE49-F238E27FC236}">
                  <a16:creationId xmlns:a16="http://schemas.microsoft.com/office/drawing/2014/main" id="{275544F0-2388-58CB-61B5-FD15877374E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6" name="자유형 2615">
              <a:extLst>
                <a:ext uri="{FF2B5EF4-FFF2-40B4-BE49-F238E27FC236}">
                  <a16:creationId xmlns:a16="http://schemas.microsoft.com/office/drawing/2014/main" id="{DCD98AD3-FB68-A5A3-F871-05DD633A43CE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208DF84F-B31D-97BD-35FA-37945CA74CF2}"/>
              </a:ext>
            </a:extLst>
          </p:cNvPr>
          <p:cNvSpPr/>
          <p:nvPr userDrawn="1"/>
        </p:nvSpPr>
        <p:spPr>
          <a:xfrm>
            <a:off x="10184897" y="4604283"/>
            <a:ext cx="245825" cy="245652"/>
          </a:xfrm>
          <a:custGeom>
            <a:avLst/>
            <a:gdLst>
              <a:gd name="connsiteX0" fmla="*/ 146303 w 245825"/>
              <a:gd name="connsiteY0" fmla="*/ 222278 h 245652"/>
              <a:gd name="connsiteX1" fmla="*/ 146303 w 245825"/>
              <a:gd name="connsiteY1" fmla="*/ 146201 h 245652"/>
              <a:gd name="connsiteX2" fmla="*/ 222435 w 245825"/>
              <a:gd name="connsiteY2" fmla="*/ 146201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3 w 245825"/>
              <a:gd name="connsiteY6" fmla="*/ 99452 h 245652"/>
              <a:gd name="connsiteX7" fmla="*/ 146303 w 245825"/>
              <a:gd name="connsiteY7" fmla="*/ 23374 h 245652"/>
              <a:gd name="connsiteX8" fmla="*/ 122912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1 h 245652"/>
              <a:gd name="connsiteX15" fmla="*/ 99522 w 245825"/>
              <a:gd name="connsiteY15" fmla="*/ 146201 h 245652"/>
              <a:gd name="connsiteX16" fmla="*/ 99522 w 245825"/>
              <a:gd name="connsiteY16" fmla="*/ 222278 h 245652"/>
              <a:gd name="connsiteX17" fmla="*/ 122912 w 245825"/>
              <a:gd name="connsiteY17" fmla="*/ 245652 h 245652"/>
              <a:gd name="connsiteX18" fmla="*/ 146303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3" y="222278"/>
                </a:moveTo>
                <a:lnTo>
                  <a:pt x="146303" y="146201"/>
                </a:lnTo>
                <a:lnTo>
                  <a:pt x="222435" y="146201"/>
                </a:lnTo>
                <a:cubicBezTo>
                  <a:pt x="235344" y="146201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3" y="99452"/>
                </a:lnTo>
                <a:lnTo>
                  <a:pt x="146303" y="23374"/>
                </a:lnTo>
                <a:cubicBezTo>
                  <a:pt x="146303" y="10475"/>
                  <a:pt x="135822" y="0"/>
                  <a:pt x="122912" y="0"/>
                </a:cubicBezTo>
                <a:cubicBezTo>
                  <a:pt x="110004" y="0"/>
                  <a:pt x="99522" y="10475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1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1" y="146201"/>
                  <a:pt x="23391" y="146201"/>
                </a:cubicBezTo>
                <a:lnTo>
                  <a:pt x="99522" y="146201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2" y="245652"/>
                </a:cubicBezTo>
                <a:cubicBezTo>
                  <a:pt x="135822" y="245652"/>
                  <a:pt x="146303" y="235178"/>
                  <a:pt x="146303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9503C1CB-F755-EC46-849F-483094D392E2}"/>
              </a:ext>
            </a:extLst>
          </p:cNvPr>
          <p:cNvSpPr/>
          <p:nvPr userDrawn="1"/>
        </p:nvSpPr>
        <p:spPr>
          <a:xfrm>
            <a:off x="1088452" y="3696529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cxnSp>
        <p:nvCxnSpPr>
          <p:cNvPr id="1930" name="직선 연결선[R] 1929">
            <a:extLst>
              <a:ext uri="{FF2B5EF4-FFF2-40B4-BE49-F238E27FC236}">
                <a16:creationId xmlns:a16="http://schemas.microsoft.com/office/drawing/2014/main" id="{B868EC69-7576-4FAD-3328-68BFE57D9EA4}"/>
              </a:ext>
            </a:extLst>
          </p:cNvPr>
          <p:cNvCxnSpPr>
            <a:cxnSpLocks/>
          </p:cNvCxnSpPr>
          <p:nvPr userDrawn="1"/>
        </p:nvCxnSpPr>
        <p:spPr>
          <a:xfrm>
            <a:off x="766354" y="5138910"/>
            <a:ext cx="106592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3" name="TextBox 1932">
            <a:extLst>
              <a:ext uri="{FF2B5EF4-FFF2-40B4-BE49-F238E27FC236}">
                <a16:creationId xmlns:a16="http://schemas.microsoft.com/office/drawing/2014/main" id="{B155594C-D883-A44A-3093-363C155BAA74}"/>
              </a:ext>
            </a:extLst>
          </p:cNvPr>
          <p:cNvSpPr txBox="1"/>
          <p:nvPr userDrawn="1"/>
        </p:nvSpPr>
        <p:spPr>
          <a:xfrm>
            <a:off x="716585" y="545730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chemeClr val="bg1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날짜</a:t>
            </a:r>
            <a:endParaRPr kumimoji="1" lang="ko-Kore-KR" altLang="en-US" b="1" spc="-70">
              <a:solidFill>
                <a:schemeClr val="bg1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934" name="TextBox 1933">
            <a:extLst>
              <a:ext uri="{FF2B5EF4-FFF2-40B4-BE49-F238E27FC236}">
                <a16:creationId xmlns:a16="http://schemas.microsoft.com/office/drawing/2014/main" id="{9ABD6A1D-6221-FF1C-63D1-94E8617602F2}"/>
              </a:ext>
            </a:extLst>
          </p:cNvPr>
          <p:cNvSpPr txBox="1"/>
          <p:nvPr userDrawn="1"/>
        </p:nvSpPr>
        <p:spPr>
          <a:xfrm>
            <a:off x="716585" y="5856045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chemeClr val="bg1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발표</a:t>
            </a:r>
            <a:endParaRPr kumimoji="1" lang="ko-Kore-KR" altLang="en-US" b="1" spc="-70">
              <a:solidFill>
                <a:schemeClr val="bg1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grpSp>
        <p:nvGrpSpPr>
          <p:cNvPr id="2632" name="그룹 2631">
            <a:extLst>
              <a:ext uri="{FF2B5EF4-FFF2-40B4-BE49-F238E27FC236}">
                <a16:creationId xmlns:a16="http://schemas.microsoft.com/office/drawing/2014/main" id="{3957B0F7-9F9E-2895-913A-2A38A5F6421E}"/>
              </a:ext>
            </a:extLst>
          </p:cNvPr>
          <p:cNvGrpSpPr/>
          <p:nvPr userDrawn="1"/>
        </p:nvGrpSpPr>
        <p:grpSpPr>
          <a:xfrm>
            <a:off x="258844" y="6397625"/>
            <a:ext cx="2114346" cy="399570"/>
            <a:chOff x="258844" y="6540505"/>
            <a:chExt cx="2114346" cy="399570"/>
          </a:xfrm>
        </p:grpSpPr>
        <p:sp>
          <p:nvSpPr>
            <p:cNvPr id="2491" name="자유형 2490">
              <a:extLst>
                <a:ext uri="{FF2B5EF4-FFF2-40B4-BE49-F238E27FC236}">
                  <a16:creationId xmlns:a16="http://schemas.microsoft.com/office/drawing/2014/main" id="{7C529881-D510-D883-6E62-6ABFB1586F53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2" name="자유형 2491">
              <a:extLst>
                <a:ext uri="{FF2B5EF4-FFF2-40B4-BE49-F238E27FC236}">
                  <a16:creationId xmlns:a16="http://schemas.microsoft.com/office/drawing/2014/main" id="{90B9730D-EA2D-808E-BC2A-179D5572C9F5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5" name="자유형 2494">
              <a:extLst>
                <a:ext uri="{FF2B5EF4-FFF2-40B4-BE49-F238E27FC236}">
                  <a16:creationId xmlns:a16="http://schemas.microsoft.com/office/drawing/2014/main" id="{17263194-1751-DA6F-2F4A-4FF81A6F28EB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6" name="자유형 2495">
              <a:extLst>
                <a:ext uri="{FF2B5EF4-FFF2-40B4-BE49-F238E27FC236}">
                  <a16:creationId xmlns:a16="http://schemas.microsoft.com/office/drawing/2014/main" id="{21F750DD-BD55-8ED4-5476-78E3BCDC9F43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9" name="자유형 2498">
              <a:extLst>
                <a:ext uri="{FF2B5EF4-FFF2-40B4-BE49-F238E27FC236}">
                  <a16:creationId xmlns:a16="http://schemas.microsoft.com/office/drawing/2014/main" id="{7113994D-AEF5-55B0-6668-EBCF337A52AF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0" name="자유형 2499">
              <a:extLst>
                <a:ext uri="{FF2B5EF4-FFF2-40B4-BE49-F238E27FC236}">
                  <a16:creationId xmlns:a16="http://schemas.microsoft.com/office/drawing/2014/main" id="{C9FF791D-C1C9-97B7-2F5D-ECC6C9093C38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3" name="자유형 2502">
              <a:extLst>
                <a:ext uri="{FF2B5EF4-FFF2-40B4-BE49-F238E27FC236}">
                  <a16:creationId xmlns:a16="http://schemas.microsoft.com/office/drawing/2014/main" id="{41CF59E0-6BE8-C14D-8476-1E5C1F750DCB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4" name="자유형 2503">
              <a:extLst>
                <a:ext uri="{FF2B5EF4-FFF2-40B4-BE49-F238E27FC236}">
                  <a16:creationId xmlns:a16="http://schemas.microsoft.com/office/drawing/2014/main" id="{531AB962-E691-5D1F-E94E-761C39831F2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5" name="자유형 2524">
              <a:extLst>
                <a:ext uri="{FF2B5EF4-FFF2-40B4-BE49-F238E27FC236}">
                  <a16:creationId xmlns:a16="http://schemas.microsoft.com/office/drawing/2014/main" id="{EB243C70-070B-776E-E5FE-911717CB9E71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6" name="자유형 2525">
              <a:extLst>
                <a:ext uri="{FF2B5EF4-FFF2-40B4-BE49-F238E27FC236}">
                  <a16:creationId xmlns:a16="http://schemas.microsoft.com/office/drawing/2014/main" id="{0088125F-D304-B4D0-FE9C-A83D5F89C64B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9" name="자유형 2528">
              <a:extLst>
                <a:ext uri="{FF2B5EF4-FFF2-40B4-BE49-F238E27FC236}">
                  <a16:creationId xmlns:a16="http://schemas.microsoft.com/office/drawing/2014/main" id="{13564840-C88A-58A5-D859-95C08739BB5A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0" name="자유형 2529">
              <a:extLst>
                <a:ext uri="{FF2B5EF4-FFF2-40B4-BE49-F238E27FC236}">
                  <a16:creationId xmlns:a16="http://schemas.microsoft.com/office/drawing/2014/main" id="{66A66356-3371-B097-AABE-E9945E0F036B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3" name="자유형 2532">
              <a:extLst>
                <a:ext uri="{FF2B5EF4-FFF2-40B4-BE49-F238E27FC236}">
                  <a16:creationId xmlns:a16="http://schemas.microsoft.com/office/drawing/2014/main" id="{87B07909-47C2-2588-9113-B8290682B646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4" name="자유형 2533">
              <a:extLst>
                <a:ext uri="{FF2B5EF4-FFF2-40B4-BE49-F238E27FC236}">
                  <a16:creationId xmlns:a16="http://schemas.microsoft.com/office/drawing/2014/main" id="{2E257551-7069-38B7-474E-B95C23B6D638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AF4B9BB3-5682-4A7F-E926-9322C53801C9}"/>
              </a:ext>
            </a:extLst>
          </p:cNvPr>
          <p:cNvSpPr/>
          <p:nvPr userDrawn="1"/>
        </p:nvSpPr>
        <p:spPr>
          <a:xfrm>
            <a:off x="5341749" y="6094957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5B94A8B8-CBF7-1B27-7BF2-7A920783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4133392"/>
            <a:ext cx="7306808" cy="87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ko-KR" altLang="en-US" sz="5500" b="1" spc="-15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A606906-6ADA-5F9A-2CE0-55FA2DE87F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20668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6095DA10-AB89-B271-4D0F-795E950BC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15905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1DDA5A1-1CF6-9D13-B164-EBB371A7F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3713266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393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gradFill>
          <a:gsLst>
            <a:gs pos="39000">
              <a:srgbClr val="1663EF"/>
            </a:gs>
            <a:gs pos="0">
              <a:srgbClr val="1663EF"/>
            </a:gs>
            <a:gs pos="100000">
              <a:srgbClr val="31D6E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2635">
            <a:extLst>
              <a:ext uri="{FF2B5EF4-FFF2-40B4-BE49-F238E27FC236}">
                <a16:creationId xmlns:a16="http://schemas.microsoft.com/office/drawing/2014/main" id="{A4FA1334-511D-F254-97FA-687385467532}"/>
              </a:ext>
            </a:extLst>
          </p:cNvPr>
          <p:cNvSpPr/>
          <p:nvPr userDrawn="1"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90F6B26-25B5-2505-9EB9-40CF5304203C}"/>
              </a:ext>
            </a:extLst>
          </p:cNvPr>
          <p:cNvSpPr/>
          <p:nvPr userDrawn="1"/>
        </p:nvSpPr>
        <p:spPr>
          <a:xfrm>
            <a:off x="0" y="0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55F41A8E-7FFE-6E89-DA17-A5D3219C30A3}"/>
              </a:ext>
            </a:extLst>
          </p:cNvPr>
          <p:cNvSpPr/>
          <p:nvPr userDrawn="1"/>
        </p:nvSpPr>
        <p:spPr>
          <a:xfrm>
            <a:off x="8244112" y="0"/>
            <a:ext cx="2094587" cy="1040239"/>
          </a:xfrm>
          <a:custGeom>
            <a:avLst/>
            <a:gdLst>
              <a:gd name="connsiteX0" fmla="*/ 0 w 2094587"/>
              <a:gd name="connsiteY0" fmla="*/ 0 h 1040239"/>
              <a:gd name="connsiteX1" fmla="*/ 2094587 w 2094587"/>
              <a:gd name="connsiteY1" fmla="*/ 0 h 1040239"/>
              <a:gd name="connsiteX2" fmla="*/ 2089514 w 2094587"/>
              <a:gd name="connsiteY2" fmla="*/ 100388 h 1040239"/>
              <a:gd name="connsiteX3" fmla="*/ 1047293 w 2094587"/>
              <a:gd name="connsiteY3" fmla="*/ 1040239 h 1040239"/>
              <a:gd name="connsiteX4" fmla="*/ 5073 w 2094587"/>
              <a:gd name="connsiteY4" fmla="*/ 100388 h 1040239"/>
              <a:gd name="connsiteX5" fmla="*/ 0 w 2094587"/>
              <a:gd name="connsiteY5" fmla="*/ 0 h 10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4587" h="1040239">
                <a:moveTo>
                  <a:pt x="0" y="0"/>
                </a:moveTo>
                <a:lnTo>
                  <a:pt x="2094587" y="0"/>
                </a:lnTo>
                <a:lnTo>
                  <a:pt x="2089514" y="100388"/>
                </a:lnTo>
                <a:cubicBezTo>
                  <a:pt x="2035865" y="628289"/>
                  <a:pt x="1589721" y="1040239"/>
                  <a:pt x="1047293" y="1040239"/>
                </a:cubicBezTo>
                <a:cubicBezTo>
                  <a:pt x="504865" y="1040239"/>
                  <a:pt x="58722" y="628289"/>
                  <a:pt x="5073" y="1003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3EB98A0F-5FBB-543C-E017-3CDA0CE801D0}"/>
              </a:ext>
            </a:extLst>
          </p:cNvPr>
          <p:cNvSpPr/>
          <p:nvPr userDrawn="1"/>
        </p:nvSpPr>
        <p:spPr>
          <a:xfrm>
            <a:off x="9143556" y="4042304"/>
            <a:ext cx="3043696" cy="2869170"/>
          </a:xfrm>
          <a:custGeom>
            <a:avLst/>
            <a:gdLst>
              <a:gd name="connsiteX0" fmla="*/ 2823689 w 3043696"/>
              <a:gd name="connsiteY0" fmla="*/ 0 h 2869170"/>
              <a:gd name="connsiteX1" fmla="*/ 3043696 w 3043696"/>
              <a:gd name="connsiteY1" fmla="*/ 11102 h 2869170"/>
              <a:gd name="connsiteX2" fmla="*/ 3043696 w 3043696"/>
              <a:gd name="connsiteY2" fmla="*/ 2869170 h 2869170"/>
              <a:gd name="connsiteX3" fmla="*/ 2399 w 3043696"/>
              <a:gd name="connsiteY3" fmla="*/ 2869170 h 2869170"/>
              <a:gd name="connsiteX4" fmla="*/ 0 w 3043696"/>
              <a:gd name="connsiteY4" fmla="*/ 2821695 h 2869170"/>
              <a:gd name="connsiteX5" fmla="*/ 2823689 w 3043696"/>
              <a:gd name="connsiteY5" fmla="*/ 0 h 286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696" h="2869170">
                <a:moveTo>
                  <a:pt x="2823689" y="0"/>
                </a:moveTo>
                <a:lnTo>
                  <a:pt x="3043696" y="11102"/>
                </a:lnTo>
                <a:lnTo>
                  <a:pt x="3043696" y="2869170"/>
                </a:lnTo>
                <a:lnTo>
                  <a:pt x="2399" y="2869170"/>
                </a:lnTo>
                <a:lnTo>
                  <a:pt x="0" y="2821695"/>
                </a:lnTo>
                <a:cubicBezTo>
                  <a:pt x="0" y="1263316"/>
                  <a:pt x="1264209" y="0"/>
                  <a:pt x="2823689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/>
          </a:p>
        </p:txBody>
      </p:sp>
      <p:grpSp>
        <p:nvGrpSpPr>
          <p:cNvPr id="2627" name="그룹 2626">
            <a:extLst>
              <a:ext uri="{FF2B5EF4-FFF2-40B4-BE49-F238E27FC236}">
                <a16:creationId xmlns:a16="http://schemas.microsoft.com/office/drawing/2014/main" id="{D0BA29AE-C0B6-C528-1350-7F1609EBDB5A}"/>
              </a:ext>
            </a:extLst>
          </p:cNvPr>
          <p:cNvGrpSpPr/>
          <p:nvPr userDrawn="1"/>
        </p:nvGrpSpPr>
        <p:grpSpPr>
          <a:xfrm>
            <a:off x="9322961" y="230060"/>
            <a:ext cx="2457818" cy="1092425"/>
            <a:chOff x="9322961" y="230060"/>
            <a:chExt cx="2457818" cy="1092425"/>
          </a:xfrm>
        </p:grpSpPr>
        <p:sp>
          <p:nvSpPr>
            <p:cNvPr id="2333" name="자유형 2332">
              <a:extLst>
                <a:ext uri="{FF2B5EF4-FFF2-40B4-BE49-F238E27FC236}">
                  <a16:creationId xmlns:a16="http://schemas.microsoft.com/office/drawing/2014/main" id="{F964DD75-4DA2-E46F-32F9-DF79F867BCA7}"/>
                </a:ext>
              </a:extLst>
            </p:cNvPr>
            <p:cNvSpPr/>
            <p:nvPr/>
          </p:nvSpPr>
          <p:spPr>
            <a:xfrm>
              <a:off x="11727599" y="230060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4" name="자유형 2333">
              <a:extLst>
                <a:ext uri="{FF2B5EF4-FFF2-40B4-BE49-F238E27FC236}">
                  <a16:creationId xmlns:a16="http://schemas.microsoft.com/office/drawing/2014/main" id="{C18DF722-E501-893F-62D9-1CF76D7853AA}"/>
                </a:ext>
              </a:extLst>
            </p:cNvPr>
            <p:cNvSpPr/>
            <p:nvPr/>
          </p:nvSpPr>
          <p:spPr>
            <a:xfrm>
              <a:off x="11727599" y="57648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5" name="자유형 2334">
              <a:extLst>
                <a:ext uri="{FF2B5EF4-FFF2-40B4-BE49-F238E27FC236}">
                  <a16:creationId xmlns:a16="http://schemas.microsoft.com/office/drawing/2014/main" id="{E9FBF177-0EC9-D839-9755-8B0BCEA30060}"/>
                </a:ext>
              </a:extLst>
            </p:cNvPr>
            <p:cNvSpPr/>
            <p:nvPr/>
          </p:nvSpPr>
          <p:spPr>
            <a:xfrm>
              <a:off x="11727599" y="92291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6" name="자유형 2335">
              <a:extLst>
                <a:ext uri="{FF2B5EF4-FFF2-40B4-BE49-F238E27FC236}">
                  <a16:creationId xmlns:a16="http://schemas.microsoft.com/office/drawing/2014/main" id="{BBB7CB4A-BF67-C496-51D8-7BCD7A8B1364}"/>
                </a:ext>
              </a:extLst>
            </p:cNvPr>
            <p:cNvSpPr/>
            <p:nvPr/>
          </p:nvSpPr>
          <p:spPr>
            <a:xfrm>
              <a:off x="11727599" y="126934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7" name="자유형 2336">
              <a:extLst>
                <a:ext uri="{FF2B5EF4-FFF2-40B4-BE49-F238E27FC236}">
                  <a16:creationId xmlns:a16="http://schemas.microsoft.com/office/drawing/2014/main" id="{4E53C2E6-8AAE-8034-2F09-0649DF6FF57D}"/>
                </a:ext>
              </a:extLst>
            </p:cNvPr>
            <p:cNvSpPr/>
            <p:nvPr/>
          </p:nvSpPr>
          <p:spPr>
            <a:xfrm>
              <a:off x="11384016" y="230060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8" name="자유형 2337">
              <a:extLst>
                <a:ext uri="{FF2B5EF4-FFF2-40B4-BE49-F238E27FC236}">
                  <a16:creationId xmlns:a16="http://schemas.microsoft.com/office/drawing/2014/main" id="{04A86570-EBB8-180C-F125-83EA01D3FC3B}"/>
                </a:ext>
              </a:extLst>
            </p:cNvPr>
            <p:cNvSpPr/>
            <p:nvPr/>
          </p:nvSpPr>
          <p:spPr>
            <a:xfrm>
              <a:off x="11384016" y="576487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9" name="자유형 2338">
              <a:extLst>
                <a:ext uri="{FF2B5EF4-FFF2-40B4-BE49-F238E27FC236}">
                  <a16:creationId xmlns:a16="http://schemas.microsoft.com/office/drawing/2014/main" id="{D41EC243-B0FE-30A8-344E-F1B5A8B9AE78}"/>
                </a:ext>
              </a:extLst>
            </p:cNvPr>
            <p:cNvSpPr/>
            <p:nvPr/>
          </p:nvSpPr>
          <p:spPr>
            <a:xfrm>
              <a:off x="11384016" y="922915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0" name="자유형 2339">
              <a:extLst>
                <a:ext uri="{FF2B5EF4-FFF2-40B4-BE49-F238E27FC236}">
                  <a16:creationId xmlns:a16="http://schemas.microsoft.com/office/drawing/2014/main" id="{A8431B8B-5A61-34D3-3EF7-AFD11A2DFFEF}"/>
                </a:ext>
              </a:extLst>
            </p:cNvPr>
            <p:cNvSpPr/>
            <p:nvPr/>
          </p:nvSpPr>
          <p:spPr>
            <a:xfrm>
              <a:off x="11384016" y="1269342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1" name="자유형 2340">
              <a:extLst>
                <a:ext uri="{FF2B5EF4-FFF2-40B4-BE49-F238E27FC236}">
                  <a16:creationId xmlns:a16="http://schemas.microsoft.com/office/drawing/2014/main" id="{6BA4D609-B16C-F169-ECD9-13EA4EADF790}"/>
                </a:ext>
              </a:extLst>
            </p:cNvPr>
            <p:cNvSpPr/>
            <p:nvPr/>
          </p:nvSpPr>
          <p:spPr>
            <a:xfrm>
              <a:off x="11040543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2" name="자유형 2341">
              <a:extLst>
                <a:ext uri="{FF2B5EF4-FFF2-40B4-BE49-F238E27FC236}">
                  <a16:creationId xmlns:a16="http://schemas.microsoft.com/office/drawing/2014/main" id="{C4F8F033-8B3A-9BED-CEF6-8157578E0E80}"/>
                </a:ext>
              </a:extLst>
            </p:cNvPr>
            <p:cNvSpPr/>
            <p:nvPr/>
          </p:nvSpPr>
          <p:spPr>
            <a:xfrm>
              <a:off x="11040543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3" name="자유형 2342">
              <a:extLst>
                <a:ext uri="{FF2B5EF4-FFF2-40B4-BE49-F238E27FC236}">
                  <a16:creationId xmlns:a16="http://schemas.microsoft.com/office/drawing/2014/main" id="{AB6851D8-4094-FD8D-3F95-EBCDBDE9BF29}"/>
                </a:ext>
              </a:extLst>
            </p:cNvPr>
            <p:cNvSpPr/>
            <p:nvPr/>
          </p:nvSpPr>
          <p:spPr>
            <a:xfrm>
              <a:off x="11040543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4" name="자유형 2343">
              <a:extLst>
                <a:ext uri="{FF2B5EF4-FFF2-40B4-BE49-F238E27FC236}">
                  <a16:creationId xmlns:a16="http://schemas.microsoft.com/office/drawing/2014/main" id="{30910E08-B6D3-B0CA-57BC-789650E7A44D}"/>
                </a:ext>
              </a:extLst>
            </p:cNvPr>
            <p:cNvSpPr/>
            <p:nvPr/>
          </p:nvSpPr>
          <p:spPr>
            <a:xfrm>
              <a:off x="11040543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5" name="자유형 2344">
              <a:extLst>
                <a:ext uri="{FF2B5EF4-FFF2-40B4-BE49-F238E27FC236}">
                  <a16:creationId xmlns:a16="http://schemas.microsoft.com/office/drawing/2014/main" id="{23DB42D6-869B-D822-ECB1-87572AF75625}"/>
                </a:ext>
              </a:extLst>
            </p:cNvPr>
            <p:cNvSpPr/>
            <p:nvPr/>
          </p:nvSpPr>
          <p:spPr>
            <a:xfrm>
              <a:off x="10697071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6" name="자유형 2345">
              <a:extLst>
                <a:ext uri="{FF2B5EF4-FFF2-40B4-BE49-F238E27FC236}">
                  <a16:creationId xmlns:a16="http://schemas.microsoft.com/office/drawing/2014/main" id="{4F693DF3-E363-7328-9F26-5139C889031B}"/>
                </a:ext>
              </a:extLst>
            </p:cNvPr>
            <p:cNvSpPr/>
            <p:nvPr/>
          </p:nvSpPr>
          <p:spPr>
            <a:xfrm>
              <a:off x="10697071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7" name="자유형 2346">
              <a:extLst>
                <a:ext uri="{FF2B5EF4-FFF2-40B4-BE49-F238E27FC236}">
                  <a16:creationId xmlns:a16="http://schemas.microsoft.com/office/drawing/2014/main" id="{575BC87F-3E05-C577-B933-7340D43170D0}"/>
                </a:ext>
              </a:extLst>
            </p:cNvPr>
            <p:cNvSpPr/>
            <p:nvPr/>
          </p:nvSpPr>
          <p:spPr>
            <a:xfrm>
              <a:off x="10697071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8" name="자유형 2347">
              <a:extLst>
                <a:ext uri="{FF2B5EF4-FFF2-40B4-BE49-F238E27FC236}">
                  <a16:creationId xmlns:a16="http://schemas.microsoft.com/office/drawing/2014/main" id="{F7ABBC78-0CC3-A54A-C277-74FB4A29BC38}"/>
                </a:ext>
              </a:extLst>
            </p:cNvPr>
            <p:cNvSpPr/>
            <p:nvPr/>
          </p:nvSpPr>
          <p:spPr>
            <a:xfrm>
              <a:off x="10697071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7" name="자유형 2366">
              <a:extLst>
                <a:ext uri="{FF2B5EF4-FFF2-40B4-BE49-F238E27FC236}">
                  <a16:creationId xmlns:a16="http://schemas.microsoft.com/office/drawing/2014/main" id="{42E72D55-8A9C-2172-7421-4FB03DE76855}"/>
                </a:ext>
              </a:extLst>
            </p:cNvPr>
            <p:cNvSpPr/>
            <p:nvPr/>
          </p:nvSpPr>
          <p:spPr>
            <a:xfrm>
              <a:off x="10353488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8" name="자유형 2367">
              <a:extLst>
                <a:ext uri="{FF2B5EF4-FFF2-40B4-BE49-F238E27FC236}">
                  <a16:creationId xmlns:a16="http://schemas.microsoft.com/office/drawing/2014/main" id="{AC69F883-A5B1-1785-9128-F55F2E6D62A5}"/>
                </a:ext>
              </a:extLst>
            </p:cNvPr>
            <p:cNvSpPr/>
            <p:nvPr/>
          </p:nvSpPr>
          <p:spPr>
            <a:xfrm>
              <a:off x="10353488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9" name="자유형 2368">
              <a:extLst>
                <a:ext uri="{FF2B5EF4-FFF2-40B4-BE49-F238E27FC236}">
                  <a16:creationId xmlns:a16="http://schemas.microsoft.com/office/drawing/2014/main" id="{18380D91-C5E1-7CD5-B47B-A43FD4D02E2C}"/>
                </a:ext>
              </a:extLst>
            </p:cNvPr>
            <p:cNvSpPr/>
            <p:nvPr/>
          </p:nvSpPr>
          <p:spPr>
            <a:xfrm>
              <a:off x="10353488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0" name="자유형 2369">
              <a:extLst>
                <a:ext uri="{FF2B5EF4-FFF2-40B4-BE49-F238E27FC236}">
                  <a16:creationId xmlns:a16="http://schemas.microsoft.com/office/drawing/2014/main" id="{29C8F714-655C-606C-9F88-0C60F689B2E4}"/>
                </a:ext>
              </a:extLst>
            </p:cNvPr>
            <p:cNvSpPr/>
            <p:nvPr/>
          </p:nvSpPr>
          <p:spPr>
            <a:xfrm>
              <a:off x="10353488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1" name="자유형 2370">
              <a:extLst>
                <a:ext uri="{FF2B5EF4-FFF2-40B4-BE49-F238E27FC236}">
                  <a16:creationId xmlns:a16="http://schemas.microsoft.com/office/drawing/2014/main" id="{FEB5D986-35A0-27D8-CCFA-F8A9B8D71269}"/>
                </a:ext>
              </a:extLst>
            </p:cNvPr>
            <p:cNvSpPr/>
            <p:nvPr/>
          </p:nvSpPr>
          <p:spPr>
            <a:xfrm>
              <a:off x="10010016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2" name="자유형 2371">
              <a:extLst>
                <a:ext uri="{FF2B5EF4-FFF2-40B4-BE49-F238E27FC236}">
                  <a16:creationId xmlns:a16="http://schemas.microsoft.com/office/drawing/2014/main" id="{9D211DD5-C534-B439-2DD8-6FB10C6BFC1B}"/>
                </a:ext>
              </a:extLst>
            </p:cNvPr>
            <p:cNvSpPr/>
            <p:nvPr/>
          </p:nvSpPr>
          <p:spPr>
            <a:xfrm>
              <a:off x="10010016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3" name="자유형 2372">
              <a:extLst>
                <a:ext uri="{FF2B5EF4-FFF2-40B4-BE49-F238E27FC236}">
                  <a16:creationId xmlns:a16="http://schemas.microsoft.com/office/drawing/2014/main" id="{66776E7E-C1C5-F645-16EC-ED673C80B417}"/>
                </a:ext>
              </a:extLst>
            </p:cNvPr>
            <p:cNvSpPr/>
            <p:nvPr/>
          </p:nvSpPr>
          <p:spPr>
            <a:xfrm>
              <a:off x="10010016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4" name="자유형 2373">
              <a:extLst>
                <a:ext uri="{FF2B5EF4-FFF2-40B4-BE49-F238E27FC236}">
                  <a16:creationId xmlns:a16="http://schemas.microsoft.com/office/drawing/2014/main" id="{AD512773-0445-950D-20D5-0EAFF267F3BB}"/>
                </a:ext>
              </a:extLst>
            </p:cNvPr>
            <p:cNvSpPr/>
            <p:nvPr/>
          </p:nvSpPr>
          <p:spPr>
            <a:xfrm>
              <a:off x="10010016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5" name="자유형 2374">
              <a:extLst>
                <a:ext uri="{FF2B5EF4-FFF2-40B4-BE49-F238E27FC236}">
                  <a16:creationId xmlns:a16="http://schemas.microsoft.com/office/drawing/2014/main" id="{066CCAA2-1434-1B6B-89B9-AF49DF659F92}"/>
                </a:ext>
              </a:extLst>
            </p:cNvPr>
            <p:cNvSpPr/>
            <p:nvPr/>
          </p:nvSpPr>
          <p:spPr>
            <a:xfrm>
              <a:off x="9666543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6" name="자유형 2375">
              <a:extLst>
                <a:ext uri="{FF2B5EF4-FFF2-40B4-BE49-F238E27FC236}">
                  <a16:creationId xmlns:a16="http://schemas.microsoft.com/office/drawing/2014/main" id="{859EC7EF-021E-DFA5-CFC6-7C63B1B959C1}"/>
                </a:ext>
              </a:extLst>
            </p:cNvPr>
            <p:cNvSpPr/>
            <p:nvPr/>
          </p:nvSpPr>
          <p:spPr>
            <a:xfrm>
              <a:off x="9666543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7" name="자유형 2376">
              <a:extLst>
                <a:ext uri="{FF2B5EF4-FFF2-40B4-BE49-F238E27FC236}">
                  <a16:creationId xmlns:a16="http://schemas.microsoft.com/office/drawing/2014/main" id="{C12B86F3-C2D4-46F1-F843-38D5D4C31726}"/>
                </a:ext>
              </a:extLst>
            </p:cNvPr>
            <p:cNvSpPr/>
            <p:nvPr/>
          </p:nvSpPr>
          <p:spPr>
            <a:xfrm>
              <a:off x="9666543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8" name="자유형 2377">
              <a:extLst>
                <a:ext uri="{FF2B5EF4-FFF2-40B4-BE49-F238E27FC236}">
                  <a16:creationId xmlns:a16="http://schemas.microsoft.com/office/drawing/2014/main" id="{27CA9477-7969-A377-D485-84BB8BFFD271}"/>
                </a:ext>
              </a:extLst>
            </p:cNvPr>
            <p:cNvSpPr/>
            <p:nvPr/>
          </p:nvSpPr>
          <p:spPr>
            <a:xfrm>
              <a:off x="9666543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9" name="자유형 2378">
              <a:extLst>
                <a:ext uri="{FF2B5EF4-FFF2-40B4-BE49-F238E27FC236}">
                  <a16:creationId xmlns:a16="http://schemas.microsoft.com/office/drawing/2014/main" id="{7DFD7D82-339F-CF2A-8DE6-6734D65A7F28}"/>
                </a:ext>
              </a:extLst>
            </p:cNvPr>
            <p:cNvSpPr/>
            <p:nvPr/>
          </p:nvSpPr>
          <p:spPr>
            <a:xfrm>
              <a:off x="9322961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0" name="자유형 2379">
              <a:extLst>
                <a:ext uri="{FF2B5EF4-FFF2-40B4-BE49-F238E27FC236}">
                  <a16:creationId xmlns:a16="http://schemas.microsoft.com/office/drawing/2014/main" id="{EB6010E7-C4C6-9D1A-2B2F-97A54853F03D}"/>
                </a:ext>
              </a:extLst>
            </p:cNvPr>
            <p:cNvSpPr/>
            <p:nvPr/>
          </p:nvSpPr>
          <p:spPr>
            <a:xfrm>
              <a:off x="9322961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1" name="자유형 2380">
              <a:extLst>
                <a:ext uri="{FF2B5EF4-FFF2-40B4-BE49-F238E27FC236}">
                  <a16:creationId xmlns:a16="http://schemas.microsoft.com/office/drawing/2014/main" id="{262F625E-7003-1750-DF07-5154C0EC2889}"/>
                </a:ext>
              </a:extLst>
            </p:cNvPr>
            <p:cNvSpPr/>
            <p:nvPr/>
          </p:nvSpPr>
          <p:spPr>
            <a:xfrm>
              <a:off x="9322961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2" name="자유형 2381">
              <a:extLst>
                <a:ext uri="{FF2B5EF4-FFF2-40B4-BE49-F238E27FC236}">
                  <a16:creationId xmlns:a16="http://schemas.microsoft.com/office/drawing/2014/main" id="{AE6DA25A-2A38-FEDB-D396-5B49C1E3A18E}"/>
                </a:ext>
              </a:extLst>
            </p:cNvPr>
            <p:cNvSpPr/>
            <p:nvPr/>
          </p:nvSpPr>
          <p:spPr>
            <a:xfrm>
              <a:off x="9322961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400" name="그래픽 2324">
            <a:extLst>
              <a:ext uri="{FF2B5EF4-FFF2-40B4-BE49-F238E27FC236}">
                <a16:creationId xmlns:a16="http://schemas.microsoft.com/office/drawing/2014/main" id="{1CB99BB5-1A55-7A7B-D1A6-2C073699345B}"/>
              </a:ext>
            </a:extLst>
          </p:cNvPr>
          <p:cNvGrpSpPr/>
          <p:nvPr userDrawn="1"/>
        </p:nvGrpSpPr>
        <p:grpSpPr>
          <a:xfrm>
            <a:off x="2462830" y="1124420"/>
            <a:ext cx="1483010" cy="1889803"/>
            <a:chOff x="1739207" y="4294682"/>
            <a:chExt cx="1483010" cy="1889803"/>
          </a:xfrm>
          <a:noFill/>
        </p:grpSpPr>
        <p:sp>
          <p:nvSpPr>
            <p:cNvPr id="2401" name="자유형 2400">
              <a:extLst>
                <a:ext uri="{FF2B5EF4-FFF2-40B4-BE49-F238E27FC236}">
                  <a16:creationId xmlns:a16="http://schemas.microsoft.com/office/drawing/2014/main" id="{D7589B4D-5C3B-1159-EE9E-CFD957F58366}"/>
                </a:ext>
              </a:extLst>
            </p:cNvPr>
            <p:cNvSpPr/>
            <p:nvPr/>
          </p:nvSpPr>
          <p:spPr>
            <a:xfrm>
              <a:off x="1739207" y="4294682"/>
              <a:ext cx="1483010" cy="1889803"/>
            </a:xfrm>
            <a:custGeom>
              <a:avLst/>
              <a:gdLst>
                <a:gd name="connsiteX0" fmla="*/ 1483011 w 1483010"/>
                <a:gd name="connsiteY0" fmla="*/ 1417353 h 1889803"/>
                <a:gd name="connsiteX1" fmla="*/ 1483011 w 1483010"/>
                <a:gd name="connsiteY1" fmla="*/ 472451 h 1889803"/>
                <a:gd name="connsiteX2" fmla="*/ 741560 w 1483010"/>
                <a:gd name="connsiteY2" fmla="*/ 0 h 1889803"/>
                <a:gd name="connsiteX3" fmla="*/ 0 w 1483010"/>
                <a:gd name="connsiteY3" fmla="*/ 472451 h 1889803"/>
                <a:gd name="connsiteX4" fmla="*/ 0 w 1483010"/>
                <a:gd name="connsiteY4" fmla="*/ 1417353 h 1889803"/>
                <a:gd name="connsiteX5" fmla="*/ 741560 w 1483010"/>
                <a:gd name="connsiteY5" fmla="*/ 1889804 h 18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3010" h="1889803">
                  <a:moveTo>
                    <a:pt x="1483011" y="1417353"/>
                  </a:moveTo>
                  <a:lnTo>
                    <a:pt x="1483011" y="472451"/>
                  </a:lnTo>
                  <a:lnTo>
                    <a:pt x="741560" y="0"/>
                  </a:lnTo>
                  <a:lnTo>
                    <a:pt x="0" y="472451"/>
                  </a:lnTo>
                  <a:lnTo>
                    <a:pt x="0" y="1417353"/>
                  </a:lnTo>
                  <a:lnTo>
                    <a:pt x="741560" y="1889804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2" name="자유형 2401">
              <a:extLst>
                <a:ext uri="{FF2B5EF4-FFF2-40B4-BE49-F238E27FC236}">
                  <a16:creationId xmlns:a16="http://schemas.microsoft.com/office/drawing/2014/main" id="{18866385-0096-D0EE-9D1D-B8026C71DA63}"/>
                </a:ext>
              </a:extLst>
            </p:cNvPr>
            <p:cNvSpPr/>
            <p:nvPr/>
          </p:nvSpPr>
          <p:spPr>
            <a:xfrm>
              <a:off x="1739207" y="4767132"/>
              <a:ext cx="1483010" cy="472450"/>
            </a:xfrm>
            <a:custGeom>
              <a:avLst/>
              <a:gdLst>
                <a:gd name="connsiteX0" fmla="*/ 0 w 1483010"/>
                <a:gd name="connsiteY0" fmla="*/ 0 h 472450"/>
                <a:gd name="connsiteX1" fmla="*/ 741560 w 1483010"/>
                <a:gd name="connsiteY1" fmla="*/ 472451 h 472450"/>
                <a:gd name="connsiteX2" fmla="*/ 1483011 w 1483010"/>
                <a:gd name="connsiteY2" fmla="*/ 0 h 47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010" h="472450">
                  <a:moveTo>
                    <a:pt x="0" y="0"/>
                  </a:moveTo>
                  <a:lnTo>
                    <a:pt x="741560" y="472451"/>
                  </a:lnTo>
                  <a:lnTo>
                    <a:pt x="1483011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3" name="자유형 2402">
              <a:extLst>
                <a:ext uri="{FF2B5EF4-FFF2-40B4-BE49-F238E27FC236}">
                  <a16:creationId xmlns:a16="http://schemas.microsoft.com/office/drawing/2014/main" id="{09A43297-6E3B-0600-D381-C1D61F988786}"/>
                </a:ext>
              </a:extLst>
            </p:cNvPr>
            <p:cNvSpPr/>
            <p:nvPr/>
          </p:nvSpPr>
          <p:spPr>
            <a:xfrm>
              <a:off x="2480767" y="5239583"/>
              <a:ext cx="11033" cy="944901"/>
            </a:xfrm>
            <a:custGeom>
              <a:avLst/>
              <a:gdLst>
                <a:gd name="connsiteX0" fmla="*/ 0 w 11033"/>
                <a:gd name="connsiteY0" fmla="*/ 0 h 944901"/>
                <a:gd name="connsiteX1" fmla="*/ 0 w 11033"/>
                <a:gd name="connsiteY1" fmla="*/ 944902 h 9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944901">
                  <a:moveTo>
                    <a:pt x="0" y="0"/>
                  </a:moveTo>
                  <a:lnTo>
                    <a:pt x="0" y="944902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1C4B4E8E-2176-EE5A-B81E-DA7D3131C113}"/>
              </a:ext>
            </a:extLst>
          </p:cNvPr>
          <p:cNvSpPr/>
          <p:nvPr userDrawn="1"/>
        </p:nvSpPr>
        <p:spPr>
          <a:xfrm>
            <a:off x="7290924" y="639885"/>
            <a:ext cx="259728" cy="259544"/>
          </a:xfrm>
          <a:custGeom>
            <a:avLst/>
            <a:gdLst>
              <a:gd name="connsiteX0" fmla="*/ 154579 w 259728"/>
              <a:gd name="connsiteY0" fmla="*/ 234847 h 259544"/>
              <a:gd name="connsiteX1" fmla="*/ 154579 w 259728"/>
              <a:gd name="connsiteY1" fmla="*/ 154470 h 259544"/>
              <a:gd name="connsiteX2" fmla="*/ 235013 w 259728"/>
              <a:gd name="connsiteY2" fmla="*/ 154470 h 259544"/>
              <a:gd name="connsiteX3" fmla="*/ 259729 w 259728"/>
              <a:gd name="connsiteY3" fmla="*/ 129772 h 259544"/>
              <a:gd name="connsiteX4" fmla="*/ 259729 w 259728"/>
              <a:gd name="connsiteY4" fmla="*/ 129772 h 259544"/>
              <a:gd name="connsiteX5" fmla="*/ 235013 w 259728"/>
              <a:gd name="connsiteY5" fmla="*/ 105075 h 259544"/>
              <a:gd name="connsiteX6" fmla="*/ 154579 w 259728"/>
              <a:gd name="connsiteY6" fmla="*/ 105075 h 259544"/>
              <a:gd name="connsiteX7" fmla="*/ 154579 w 259728"/>
              <a:gd name="connsiteY7" fmla="*/ 24698 h 259544"/>
              <a:gd name="connsiteX8" fmla="*/ 129864 w 259728"/>
              <a:gd name="connsiteY8" fmla="*/ 0 h 259544"/>
              <a:gd name="connsiteX9" fmla="*/ 105149 w 259728"/>
              <a:gd name="connsiteY9" fmla="*/ 24698 h 259544"/>
              <a:gd name="connsiteX10" fmla="*/ 105149 w 259728"/>
              <a:gd name="connsiteY10" fmla="*/ 105075 h 259544"/>
              <a:gd name="connsiteX11" fmla="*/ 24715 w 259728"/>
              <a:gd name="connsiteY11" fmla="*/ 105075 h 259544"/>
              <a:gd name="connsiteX12" fmla="*/ 0 w 259728"/>
              <a:gd name="connsiteY12" fmla="*/ 129772 h 259544"/>
              <a:gd name="connsiteX13" fmla="*/ 0 w 259728"/>
              <a:gd name="connsiteY13" fmla="*/ 129772 h 259544"/>
              <a:gd name="connsiteX14" fmla="*/ 24715 w 259728"/>
              <a:gd name="connsiteY14" fmla="*/ 154470 h 259544"/>
              <a:gd name="connsiteX15" fmla="*/ 105149 w 259728"/>
              <a:gd name="connsiteY15" fmla="*/ 154470 h 259544"/>
              <a:gd name="connsiteX16" fmla="*/ 105149 w 259728"/>
              <a:gd name="connsiteY16" fmla="*/ 234847 h 259544"/>
              <a:gd name="connsiteX17" fmla="*/ 129864 w 259728"/>
              <a:gd name="connsiteY17" fmla="*/ 259545 h 259544"/>
              <a:gd name="connsiteX18" fmla="*/ 154579 w 259728"/>
              <a:gd name="connsiteY18" fmla="*/ 234847 h 2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9728" h="259544">
                <a:moveTo>
                  <a:pt x="154579" y="234847"/>
                </a:moveTo>
                <a:lnTo>
                  <a:pt x="154579" y="154470"/>
                </a:lnTo>
                <a:lnTo>
                  <a:pt x="235013" y="154470"/>
                </a:lnTo>
                <a:cubicBezTo>
                  <a:pt x="248695" y="154470"/>
                  <a:pt x="259729" y="143444"/>
                  <a:pt x="259729" y="129772"/>
                </a:cubicBezTo>
                <a:lnTo>
                  <a:pt x="259729" y="129772"/>
                </a:lnTo>
                <a:cubicBezTo>
                  <a:pt x="259729" y="116101"/>
                  <a:pt x="248695" y="105075"/>
                  <a:pt x="235013" y="105075"/>
                </a:cubicBezTo>
                <a:lnTo>
                  <a:pt x="154579" y="105075"/>
                </a:lnTo>
                <a:lnTo>
                  <a:pt x="154579" y="24698"/>
                </a:lnTo>
                <a:cubicBezTo>
                  <a:pt x="154579" y="11026"/>
                  <a:pt x="143546" y="0"/>
                  <a:pt x="129864" y="0"/>
                </a:cubicBezTo>
                <a:cubicBezTo>
                  <a:pt x="116183" y="0"/>
                  <a:pt x="105149" y="11026"/>
                  <a:pt x="105149" y="24698"/>
                </a:cubicBezTo>
                <a:lnTo>
                  <a:pt x="105149" y="105075"/>
                </a:lnTo>
                <a:lnTo>
                  <a:pt x="24715" y="105075"/>
                </a:lnTo>
                <a:cubicBezTo>
                  <a:pt x="11033" y="105075"/>
                  <a:pt x="0" y="116101"/>
                  <a:pt x="0" y="129772"/>
                </a:cubicBezTo>
                <a:lnTo>
                  <a:pt x="0" y="129772"/>
                </a:lnTo>
                <a:cubicBezTo>
                  <a:pt x="0" y="143444"/>
                  <a:pt x="11033" y="154470"/>
                  <a:pt x="24715" y="154470"/>
                </a:cubicBezTo>
                <a:lnTo>
                  <a:pt x="105149" y="154470"/>
                </a:lnTo>
                <a:lnTo>
                  <a:pt x="105149" y="234847"/>
                </a:lnTo>
                <a:cubicBezTo>
                  <a:pt x="105149" y="248519"/>
                  <a:pt x="116183" y="259545"/>
                  <a:pt x="129864" y="259545"/>
                </a:cubicBezTo>
                <a:cubicBezTo>
                  <a:pt x="143546" y="259545"/>
                  <a:pt x="154579" y="248519"/>
                  <a:pt x="154579" y="234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48" name="그룹 2647">
            <a:extLst>
              <a:ext uri="{FF2B5EF4-FFF2-40B4-BE49-F238E27FC236}">
                <a16:creationId xmlns:a16="http://schemas.microsoft.com/office/drawing/2014/main" id="{168AD751-23DF-687A-B5E2-26B301D27633}"/>
              </a:ext>
            </a:extLst>
          </p:cNvPr>
          <p:cNvGrpSpPr/>
          <p:nvPr userDrawn="1"/>
        </p:nvGrpSpPr>
        <p:grpSpPr>
          <a:xfrm>
            <a:off x="10887619" y="5181368"/>
            <a:ext cx="1083708" cy="1438852"/>
            <a:chOff x="10887619" y="5181368"/>
            <a:chExt cx="1083708" cy="1438852"/>
          </a:xfrm>
        </p:grpSpPr>
        <p:sp>
          <p:nvSpPr>
            <p:cNvPr id="2440" name="자유형 2439">
              <a:extLst>
                <a:ext uri="{FF2B5EF4-FFF2-40B4-BE49-F238E27FC236}">
                  <a16:creationId xmlns:a16="http://schemas.microsoft.com/office/drawing/2014/main" id="{3B5D4630-00D5-F74E-06AC-A8799E135EB8}"/>
                </a:ext>
              </a:extLst>
            </p:cNvPr>
            <p:cNvSpPr/>
            <p:nvPr/>
          </p:nvSpPr>
          <p:spPr>
            <a:xfrm>
              <a:off x="11918147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4" name="자유형 2443">
              <a:extLst>
                <a:ext uri="{FF2B5EF4-FFF2-40B4-BE49-F238E27FC236}">
                  <a16:creationId xmlns:a16="http://schemas.microsoft.com/office/drawing/2014/main" id="{F4AA7DF9-DAF0-8EAE-E2CA-6F6CBF600787}"/>
                </a:ext>
              </a:extLst>
            </p:cNvPr>
            <p:cNvSpPr/>
            <p:nvPr/>
          </p:nvSpPr>
          <p:spPr>
            <a:xfrm>
              <a:off x="11574675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8" name="자유형 2447">
              <a:extLst>
                <a:ext uri="{FF2B5EF4-FFF2-40B4-BE49-F238E27FC236}">
                  <a16:creationId xmlns:a16="http://schemas.microsoft.com/office/drawing/2014/main" id="{A9404351-3408-5BCF-B2F4-F6505898CA3F}"/>
                </a:ext>
              </a:extLst>
            </p:cNvPr>
            <p:cNvSpPr/>
            <p:nvPr/>
          </p:nvSpPr>
          <p:spPr>
            <a:xfrm>
              <a:off x="11231202" y="656707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2" name="자유형 2451">
              <a:extLst>
                <a:ext uri="{FF2B5EF4-FFF2-40B4-BE49-F238E27FC236}">
                  <a16:creationId xmlns:a16="http://schemas.microsoft.com/office/drawing/2014/main" id="{28EFE28D-0F71-5A30-F70B-14C3C1010D30}"/>
                </a:ext>
              </a:extLst>
            </p:cNvPr>
            <p:cNvSpPr/>
            <p:nvPr/>
          </p:nvSpPr>
          <p:spPr>
            <a:xfrm>
              <a:off x="10887619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7" name="자유형 2456">
              <a:extLst>
                <a:ext uri="{FF2B5EF4-FFF2-40B4-BE49-F238E27FC236}">
                  <a16:creationId xmlns:a16="http://schemas.microsoft.com/office/drawing/2014/main" id="{06CCFE89-F9A1-9A66-3D51-F00359C0D4C7}"/>
                </a:ext>
              </a:extLst>
            </p:cNvPr>
            <p:cNvSpPr/>
            <p:nvPr/>
          </p:nvSpPr>
          <p:spPr>
            <a:xfrm>
              <a:off x="11918147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8" name="자유형 2457">
              <a:extLst>
                <a:ext uri="{FF2B5EF4-FFF2-40B4-BE49-F238E27FC236}">
                  <a16:creationId xmlns:a16="http://schemas.microsoft.com/office/drawing/2014/main" id="{F704591D-87EF-AA5F-2E32-7F892881B8BC}"/>
                </a:ext>
              </a:extLst>
            </p:cNvPr>
            <p:cNvSpPr/>
            <p:nvPr/>
          </p:nvSpPr>
          <p:spPr>
            <a:xfrm>
              <a:off x="11918147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9" name="자유형 2458">
              <a:extLst>
                <a:ext uri="{FF2B5EF4-FFF2-40B4-BE49-F238E27FC236}">
                  <a16:creationId xmlns:a16="http://schemas.microsoft.com/office/drawing/2014/main" id="{3325305A-5458-234B-722A-933B26F43422}"/>
                </a:ext>
              </a:extLst>
            </p:cNvPr>
            <p:cNvSpPr/>
            <p:nvPr/>
          </p:nvSpPr>
          <p:spPr>
            <a:xfrm>
              <a:off x="11918147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0" name="자유형 2459">
              <a:extLst>
                <a:ext uri="{FF2B5EF4-FFF2-40B4-BE49-F238E27FC236}">
                  <a16:creationId xmlns:a16="http://schemas.microsoft.com/office/drawing/2014/main" id="{6CA950B4-D5E1-8465-3935-324646B62798}"/>
                </a:ext>
              </a:extLst>
            </p:cNvPr>
            <p:cNvSpPr/>
            <p:nvPr/>
          </p:nvSpPr>
          <p:spPr>
            <a:xfrm>
              <a:off x="11918147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1" name="자유형 2460">
              <a:extLst>
                <a:ext uri="{FF2B5EF4-FFF2-40B4-BE49-F238E27FC236}">
                  <a16:creationId xmlns:a16="http://schemas.microsoft.com/office/drawing/2014/main" id="{E4F33230-A2E8-4E64-DDFC-66C1F3A0B5BF}"/>
                </a:ext>
              </a:extLst>
            </p:cNvPr>
            <p:cNvSpPr/>
            <p:nvPr/>
          </p:nvSpPr>
          <p:spPr>
            <a:xfrm>
              <a:off x="11574675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2" name="자유형 2461">
              <a:extLst>
                <a:ext uri="{FF2B5EF4-FFF2-40B4-BE49-F238E27FC236}">
                  <a16:creationId xmlns:a16="http://schemas.microsoft.com/office/drawing/2014/main" id="{53C742CA-CF0C-D1D7-9E49-860B6CFEC461}"/>
                </a:ext>
              </a:extLst>
            </p:cNvPr>
            <p:cNvSpPr/>
            <p:nvPr/>
          </p:nvSpPr>
          <p:spPr>
            <a:xfrm>
              <a:off x="11574675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3" name="자유형 2462">
              <a:extLst>
                <a:ext uri="{FF2B5EF4-FFF2-40B4-BE49-F238E27FC236}">
                  <a16:creationId xmlns:a16="http://schemas.microsoft.com/office/drawing/2014/main" id="{29094690-350D-97F8-2F4C-DC625D507F5F}"/>
                </a:ext>
              </a:extLst>
            </p:cNvPr>
            <p:cNvSpPr/>
            <p:nvPr/>
          </p:nvSpPr>
          <p:spPr>
            <a:xfrm>
              <a:off x="11574675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4" name="자유형 2463">
              <a:extLst>
                <a:ext uri="{FF2B5EF4-FFF2-40B4-BE49-F238E27FC236}">
                  <a16:creationId xmlns:a16="http://schemas.microsoft.com/office/drawing/2014/main" id="{5AC1F515-776D-23B1-8CAA-0701EA513DBE}"/>
                </a:ext>
              </a:extLst>
            </p:cNvPr>
            <p:cNvSpPr/>
            <p:nvPr/>
          </p:nvSpPr>
          <p:spPr>
            <a:xfrm>
              <a:off x="11574675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5" name="자유형 2464">
              <a:extLst>
                <a:ext uri="{FF2B5EF4-FFF2-40B4-BE49-F238E27FC236}">
                  <a16:creationId xmlns:a16="http://schemas.microsoft.com/office/drawing/2014/main" id="{0798DCB4-16B4-2BDD-982A-93F382DEC041}"/>
                </a:ext>
              </a:extLst>
            </p:cNvPr>
            <p:cNvSpPr/>
            <p:nvPr/>
          </p:nvSpPr>
          <p:spPr>
            <a:xfrm>
              <a:off x="11231202" y="51813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6" name="자유형 2465">
              <a:extLst>
                <a:ext uri="{FF2B5EF4-FFF2-40B4-BE49-F238E27FC236}">
                  <a16:creationId xmlns:a16="http://schemas.microsoft.com/office/drawing/2014/main" id="{F222E77A-7B9A-D05A-3246-F812206B96FB}"/>
                </a:ext>
              </a:extLst>
            </p:cNvPr>
            <p:cNvSpPr/>
            <p:nvPr/>
          </p:nvSpPr>
          <p:spPr>
            <a:xfrm>
              <a:off x="11231202" y="55277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7" name="자유형 2466">
              <a:extLst>
                <a:ext uri="{FF2B5EF4-FFF2-40B4-BE49-F238E27FC236}">
                  <a16:creationId xmlns:a16="http://schemas.microsoft.com/office/drawing/2014/main" id="{5F1337F8-5A9F-D3AC-2851-407B6D8A292A}"/>
                </a:ext>
              </a:extLst>
            </p:cNvPr>
            <p:cNvSpPr/>
            <p:nvPr/>
          </p:nvSpPr>
          <p:spPr>
            <a:xfrm>
              <a:off x="11231202" y="58742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8" name="자유형 2467">
              <a:extLst>
                <a:ext uri="{FF2B5EF4-FFF2-40B4-BE49-F238E27FC236}">
                  <a16:creationId xmlns:a16="http://schemas.microsoft.com/office/drawing/2014/main" id="{2517C335-525F-B392-3001-914A40D5AF19}"/>
                </a:ext>
              </a:extLst>
            </p:cNvPr>
            <p:cNvSpPr/>
            <p:nvPr/>
          </p:nvSpPr>
          <p:spPr>
            <a:xfrm>
              <a:off x="11231202" y="62206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7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9" name="자유형 2468">
              <a:extLst>
                <a:ext uri="{FF2B5EF4-FFF2-40B4-BE49-F238E27FC236}">
                  <a16:creationId xmlns:a16="http://schemas.microsoft.com/office/drawing/2014/main" id="{F0169DE7-1313-7DE9-8DB5-40D7F6C118EE}"/>
                </a:ext>
              </a:extLst>
            </p:cNvPr>
            <p:cNvSpPr/>
            <p:nvPr/>
          </p:nvSpPr>
          <p:spPr>
            <a:xfrm>
              <a:off x="10887619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0" name="자유형 2469">
              <a:extLst>
                <a:ext uri="{FF2B5EF4-FFF2-40B4-BE49-F238E27FC236}">
                  <a16:creationId xmlns:a16="http://schemas.microsoft.com/office/drawing/2014/main" id="{BBF14020-A14E-0BB2-D6B4-7D8BBBA785DA}"/>
                </a:ext>
              </a:extLst>
            </p:cNvPr>
            <p:cNvSpPr/>
            <p:nvPr/>
          </p:nvSpPr>
          <p:spPr>
            <a:xfrm>
              <a:off x="10887619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1" name="자유형 2470">
              <a:extLst>
                <a:ext uri="{FF2B5EF4-FFF2-40B4-BE49-F238E27FC236}">
                  <a16:creationId xmlns:a16="http://schemas.microsoft.com/office/drawing/2014/main" id="{13D9220D-58C6-BBCF-0619-2A68DAF078F0}"/>
                </a:ext>
              </a:extLst>
            </p:cNvPr>
            <p:cNvSpPr/>
            <p:nvPr/>
          </p:nvSpPr>
          <p:spPr>
            <a:xfrm>
              <a:off x="10887619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2" name="자유형 2471">
              <a:extLst>
                <a:ext uri="{FF2B5EF4-FFF2-40B4-BE49-F238E27FC236}">
                  <a16:creationId xmlns:a16="http://schemas.microsoft.com/office/drawing/2014/main" id="{FE314523-2840-A1C0-FA35-0E66259156B4}"/>
                </a:ext>
              </a:extLst>
            </p:cNvPr>
            <p:cNvSpPr/>
            <p:nvPr/>
          </p:nvSpPr>
          <p:spPr>
            <a:xfrm>
              <a:off x="10887619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5DDA4DE0-47A3-DD26-16AF-6403D59562FA}"/>
              </a:ext>
            </a:extLst>
          </p:cNvPr>
          <p:cNvSpPr/>
          <p:nvPr userDrawn="1"/>
        </p:nvSpPr>
        <p:spPr>
          <a:xfrm>
            <a:off x="231548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6B65C31-0A61-72BC-387D-7E07F2431EE9}"/>
              </a:ext>
            </a:extLst>
          </p:cNvPr>
          <p:cNvSpPr/>
          <p:nvPr userDrawn="1"/>
        </p:nvSpPr>
        <p:spPr>
          <a:xfrm>
            <a:off x="231548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6275A233-4C33-968B-ABA4-4BB288285EDE}"/>
              </a:ext>
            </a:extLst>
          </p:cNvPr>
          <p:cNvSpPr/>
          <p:nvPr userDrawn="1"/>
        </p:nvSpPr>
        <p:spPr>
          <a:xfrm>
            <a:off x="231548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7A95226D-C7FC-9BC2-11E5-E4909A946318}"/>
              </a:ext>
            </a:extLst>
          </p:cNvPr>
          <p:cNvSpPr/>
          <p:nvPr userDrawn="1"/>
        </p:nvSpPr>
        <p:spPr>
          <a:xfrm>
            <a:off x="231548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58F1B3C1-968E-5BC6-9ED9-379A7A876B1E}"/>
              </a:ext>
            </a:extLst>
          </p:cNvPr>
          <p:cNvSpPr/>
          <p:nvPr userDrawn="1"/>
        </p:nvSpPr>
        <p:spPr>
          <a:xfrm>
            <a:off x="197201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951FD2D2-854F-BC73-BB2F-0713CB2E17CA}"/>
              </a:ext>
            </a:extLst>
          </p:cNvPr>
          <p:cNvSpPr/>
          <p:nvPr userDrawn="1"/>
        </p:nvSpPr>
        <p:spPr>
          <a:xfrm>
            <a:off x="197201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E1C44152-306A-19E5-6284-21C41B50AC1E}"/>
              </a:ext>
            </a:extLst>
          </p:cNvPr>
          <p:cNvSpPr/>
          <p:nvPr userDrawn="1"/>
        </p:nvSpPr>
        <p:spPr>
          <a:xfrm>
            <a:off x="197201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1A06887B-AC96-EC69-E120-AA544F54CC45}"/>
              </a:ext>
            </a:extLst>
          </p:cNvPr>
          <p:cNvSpPr/>
          <p:nvPr userDrawn="1"/>
        </p:nvSpPr>
        <p:spPr>
          <a:xfrm>
            <a:off x="197201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FA227C0E-3175-CEE2-4B9A-A102D1CFE13B}"/>
              </a:ext>
            </a:extLst>
          </p:cNvPr>
          <p:cNvSpPr/>
          <p:nvPr userDrawn="1"/>
        </p:nvSpPr>
        <p:spPr>
          <a:xfrm>
            <a:off x="1628430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97DA7A68-70D6-F7AE-3EE6-231B31F58DDD}"/>
              </a:ext>
            </a:extLst>
          </p:cNvPr>
          <p:cNvSpPr/>
          <p:nvPr userDrawn="1"/>
        </p:nvSpPr>
        <p:spPr>
          <a:xfrm>
            <a:off x="1628430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065E676-6991-2C3A-55B9-639AF83FBC6B}"/>
              </a:ext>
            </a:extLst>
          </p:cNvPr>
          <p:cNvSpPr/>
          <p:nvPr userDrawn="1"/>
        </p:nvSpPr>
        <p:spPr>
          <a:xfrm>
            <a:off x="1628430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6F138CBB-3EDE-C484-F993-2A1B83D026B5}"/>
              </a:ext>
            </a:extLst>
          </p:cNvPr>
          <p:cNvSpPr/>
          <p:nvPr userDrawn="1"/>
        </p:nvSpPr>
        <p:spPr>
          <a:xfrm>
            <a:off x="1628430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CF0ADBDB-FC7E-4657-FC3D-442BC1D51EC0}"/>
              </a:ext>
            </a:extLst>
          </p:cNvPr>
          <p:cNvSpPr/>
          <p:nvPr userDrawn="1"/>
        </p:nvSpPr>
        <p:spPr>
          <a:xfrm>
            <a:off x="1284958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1098C109-6C6A-C8C6-5A73-9EECFF9C8440}"/>
              </a:ext>
            </a:extLst>
          </p:cNvPr>
          <p:cNvSpPr/>
          <p:nvPr userDrawn="1"/>
        </p:nvSpPr>
        <p:spPr>
          <a:xfrm>
            <a:off x="1284958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9001AE91-2FCC-3340-72A7-74112071F69A}"/>
              </a:ext>
            </a:extLst>
          </p:cNvPr>
          <p:cNvSpPr/>
          <p:nvPr userDrawn="1"/>
        </p:nvSpPr>
        <p:spPr>
          <a:xfrm>
            <a:off x="1284958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70FF9960-1539-B2C3-B668-4CCABC331335}"/>
              </a:ext>
            </a:extLst>
          </p:cNvPr>
          <p:cNvSpPr/>
          <p:nvPr userDrawn="1"/>
        </p:nvSpPr>
        <p:spPr>
          <a:xfrm>
            <a:off x="1284958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636A2651-0E49-2EB6-C286-E9393841C906}"/>
              </a:ext>
            </a:extLst>
          </p:cNvPr>
          <p:cNvSpPr/>
          <p:nvPr userDrawn="1"/>
        </p:nvSpPr>
        <p:spPr>
          <a:xfrm>
            <a:off x="2315485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66E2E96D-0155-BCFC-7FAD-114152AE63C0}"/>
              </a:ext>
            </a:extLst>
          </p:cNvPr>
          <p:cNvSpPr/>
          <p:nvPr userDrawn="1"/>
        </p:nvSpPr>
        <p:spPr>
          <a:xfrm>
            <a:off x="231548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EAA1E9CC-5796-3EA6-333F-9F5214DE1FFE}"/>
              </a:ext>
            </a:extLst>
          </p:cNvPr>
          <p:cNvSpPr/>
          <p:nvPr userDrawn="1"/>
        </p:nvSpPr>
        <p:spPr>
          <a:xfrm>
            <a:off x="231548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2F44A834-8ADA-B5DC-8EBA-C1EF8BF891C8}"/>
              </a:ext>
            </a:extLst>
          </p:cNvPr>
          <p:cNvSpPr/>
          <p:nvPr userDrawn="1"/>
        </p:nvSpPr>
        <p:spPr>
          <a:xfrm>
            <a:off x="197201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3342C25D-DC08-F916-46E4-43C40D47AD3E}"/>
              </a:ext>
            </a:extLst>
          </p:cNvPr>
          <p:cNvSpPr/>
          <p:nvPr userDrawn="1"/>
        </p:nvSpPr>
        <p:spPr>
          <a:xfrm>
            <a:off x="197201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12BBBFF3-DC2A-26F6-0CA2-7E173A4193B9}"/>
              </a:ext>
            </a:extLst>
          </p:cNvPr>
          <p:cNvSpPr/>
          <p:nvPr userDrawn="1"/>
        </p:nvSpPr>
        <p:spPr>
          <a:xfrm>
            <a:off x="197201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2AE37093-18C9-4DD8-8DF4-E59BF3F7472C}"/>
              </a:ext>
            </a:extLst>
          </p:cNvPr>
          <p:cNvSpPr/>
          <p:nvPr userDrawn="1"/>
        </p:nvSpPr>
        <p:spPr>
          <a:xfrm>
            <a:off x="1628430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73F20C4B-B0AD-5D9E-6237-3F38F7EB97DF}"/>
              </a:ext>
            </a:extLst>
          </p:cNvPr>
          <p:cNvSpPr/>
          <p:nvPr userDrawn="1"/>
        </p:nvSpPr>
        <p:spPr>
          <a:xfrm>
            <a:off x="1628430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3966257A-8517-2906-40AE-7937E8095F83}"/>
              </a:ext>
            </a:extLst>
          </p:cNvPr>
          <p:cNvSpPr/>
          <p:nvPr userDrawn="1"/>
        </p:nvSpPr>
        <p:spPr>
          <a:xfrm>
            <a:off x="1628430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8984074C-93AD-1636-0143-92FCE0B6C8D0}"/>
              </a:ext>
            </a:extLst>
          </p:cNvPr>
          <p:cNvSpPr/>
          <p:nvPr userDrawn="1"/>
        </p:nvSpPr>
        <p:spPr>
          <a:xfrm>
            <a:off x="1284958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0ED15778-202C-2073-108D-1126993B7EC9}"/>
              </a:ext>
            </a:extLst>
          </p:cNvPr>
          <p:cNvSpPr/>
          <p:nvPr userDrawn="1"/>
        </p:nvSpPr>
        <p:spPr>
          <a:xfrm>
            <a:off x="1284958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AA58CB59-9A2C-380E-C73D-543AD376CF46}"/>
              </a:ext>
            </a:extLst>
          </p:cNvPr>
          <p:cNvSpPr/>
          <p:nvPr userDrawn="1"/>
        </p:nvSpPr>
        <p:spPr>
          <a:xfrm>
            <a:off x="1284958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1244FE0B-1F1A-779E-A359-D6F0E4B676C4}"/>
              </a:ext>
            </a:extLst>
          </p:cNvPr>
          <p:cNvSpPr/>
          <p:nvPr userDrawn="1"/>
        </p:nvSpPr>
        <p:spPr>
          <a:xfrm>
            <a:off x="94137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CB78C8E4-7924-C7BB-CB24-9C080825EFA7}"/>
              </a:ext>
            </a:extLst>
          </p:cNvPr>
          <p:cNvSpPr/>
          <p:nvPr userDrawn="1"/>
        </p:nvSpPr>
        <p:spPr>
          <a:xfrm>
            <a:off x="94137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16A73FD7-70EA-C213-403F-B14456B175C6}"/>
              </a:ext>
            </a:extLst>
          </p:cNvPr>
          <p:cNvSpPr/>
          <p:nvPr userDrawn="1"/>
        </p:nvSpPr>
        <p:spPr>
          <a:xfrm>
            <a:off x="94137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C3AFAD5D-A93B-7C40-8887-9860AFEB89AB}"/>
              </a:ext>
            </a:extLst>
          </p:cNvPr>
          <p:cNvSpPr/>
          <p:nvPr userDrawn="1"/>
        </p:nvSpPr>
        <p:spPr>
          <a:xfrm>
            <a:off x="94137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A57BE8AA-C164-CDA7-EBCC-5D43AACB5B8E}"/>
              </a:ext>
            </a:extLst>
          </p:cNvPr>
          <p:cNvSpPr/>
          <p:nvPr userDrawn="1"/>
        </p:nvSpPr>
        <p:spPr>
          <a:xfrm>
            <a:off x="59790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6A8FF1BB-0BBF-54DC-E1CD-4E4DDD245846}"/>
              </a:ext>
            </a:extLst>
          </p:cNvPr>
          <p:cNvSpPr/>
          <p:nvPr userDrawn="1"/>
        </p:nvSpPr>
        <p:spPr>
          <a:xfrm>
            <a:off x="59790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47EFC964-E02B-5387-9935-32CE2AB7B504}"/>
              </a:ext>
            </a:extLst>
          </p:cNvPr>
          <p:cNvSpPr/>
          <p:nvPr userDrawn="1"/>
        </p:nvSpPr>
        <p:spPr>
          <a:xfrm>
            <a:off x="59790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AB224733-30DA-CE5B-2DAF-791E72ED3E7C}"/>
              </a:ext>
            </a:extLst>
          </p:cNvPr>
          <p:cNvSpPr/>
          <p:nvPr userDrawn="1"/>
        </p:nvSpPr>
        <p:spPr>
          <a:xfrm>
            <a:off x="59790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71968DDD-B29E-FA55-B670-3AEE7FA9FF0A}"/>
              </a:ext>
            </a:extLst>
          </p:cNvPr>
          <p:cNvSpPr/>
          <p:nvPr userDrawn="1"/>
        </p:nvSpPr>
        <p:spPr>
          <a:xfrm>
            <a:off x="254431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0BEA7E40-1479-6596-B5F9-BEF538148008}"/>
              </a:ext>
            </a:extLst>
          </p:cNvPr>
          <p:cNvSpPr/>
          <p:nvPr userDrawn="1"/>
        </p:nvSpPr>
        <p:spPr>
          <a:xfrm>
            <a:off x="254431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F3DD7EC2-7182-EB0C-0A42-085F13A00964}"/>
              </a:ext>
            </a:extLst>
          </p:cNvPr>
          <p:cNvSpPr/>
          <p:nvPr userDrawn="1"/>
        </p:nvSpPr>
        <p:spPr>
          <a:xfrm>
            <a:off x="254431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F9D2773A-DC3D-EB37-918D-0E300DB80DD7}"/>
              </a:ext>
            </a:extLst>
          </p:cNvPr>
          <p:cNvSpPr/>
          <p:nvPr userDrawn="1"/>
        </p:nvSpPr>
        <p:spPr>
          <a:xfrm>
            <a:off x="254431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14FDBF6A-5F0E-66E0-BD13-C6F63FE087BA}"/>
              </a:ext>
            </a:extLst>
          </p:cNvPr>
          <p:cNvSpPr/>
          <p:nvPr userDrawn="1"/>
        </p:nvSpPr>
        <p:spPr>
          <a:xfrm>
            <a:off x="941375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B5B55482-8F81-F234-3F3E-8EE4D23B1E17}"/>
              </a:ext>
            </a:extLst>
          </p:cNvPr>
          <p:cNvSpPr/>
          <p:nvPr userDrawn="1"/>
        </p:nvSpPr>
        <p:spPr>
          <a:xfrm>
            <a:off x="94137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9DE8B812-7BF2-8C7D-DA29-62BACEC12F5D}"/>
              </a:ext>
            </a:extLst>
          </p:cNvPr>
          <p:cNvSpPr/>
          <p:nvPr userDrawn="1"/>
        </p:nvSpPr>
        <p:spPr>
          <a:xfrm>
            <a:off x="94137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EAEEBB44-1886-E799-E4BF-D2D6E998CDC8}"/>
              </a:ext>
            </a:extLst>
          </p:cNvPr>
          <p:cNvSpPr/>
          <p:nvPr userDrawn="1"/>
        </p:nvSpPr>
        <p:spPr>
          <a:xfrm>
            <a:off x="59790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DBE6C319-884A-E7EA-4D49-13F9666F7897}"/>
              </a:ext>
            </a:extLst>
          </p:cNvPr>
          <p:cNvSpPr/>
          <p:nvPr userDrawn="1"/>
        </p:nvSpPr>
        <p:spPr>
          <a:xfrm>
            <a:off x="59790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195C6785-EF2F-0EA2-DEC9-EFCD8CAEA9A3}"/>
              </a:ext>
            </a:extLst>
          </p:cNvPr>
          <p:cNvSpPr/>
          <p:nvPr userDrawn="1"/>
        </p:nvSpPr>
        <p:spPr>
          <a:xfrm>
            <a:off x="59790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CAE7A331-E18C-671B-23EA-7B8CD6299640}"/>
              </a:ext>
            </a:extLst>
          </p:cNvPr>
          <p:cNvSpPr/>
          <p:nvPr userDrawn="1"/>
        </p:nvSpPr>
        <p:spPr>
          <a:xfrm>
            <a:off x="254431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2B2142D2-93C7-68C3-614D-3605705E6E0F}"/>
              </a:ext>
            </a:extLst>
          </p:cNvPr>
          <p:cNvSpPr/>
          <p:nvPr userDrawn="1"/>
        </p:nvSpPr>
        <p:spPr>
          <a:xfrm>
            <a:off x="254431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4262C657-BC18-5E94-0283-6DB17A867CFA}"/>
              </a:ext>
            </a:extLst>
          </p:cNvPr>
          <p:cNvSpPr/>
          <p:nvPr userDrawn="1"/>
        </p:nvSpPr>
        <p:spPr>
          <a:xfrm>
            <a:off x="254431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09" name="그래픽 2324">
            <a:extLst>
              <a:ext uri="{FF2B5EF4-FFF2-40B4-BE49-F238E27FC236}">
                <a16:creationId xmlns:a16="http://schemas.microsoft.com/office/drawing/2014/main" id="{AFD4C957-D5F7-420D-C3DD-E4457A1D7E54}"/>
              </a:ext>
            </a:extLst>
          </p:cNvPr>
          <p:cNvGrpSpPr/>
          <p:nvPr userDrawn="1"/>
        </p:nvGrpSpPr>
        <p:grpSpPr>
          <a:xfrm>
            <a:off x="9130757" y="1824486"/>
            <a:ext cx="1639685" cy="2089368"/>
            <a:chOff x="9130757" y="1824486"/>
            <a:chExt cx="1639685" cy="2089368"/>
          </a:xfrm>
          <a:noFill/>
        </p:grpSpPr>
        <p:sp>
          <p:nvSpPr>
            <p:cNvPr id="2610" name="자유형 2609">
              <a:extLst>
                <a:ext uri="{FF2B5EF4-FFF2-40B4-BE49-F238E27FC236}">
                  <a16:creationId xmlns:a16="http://schemas.microsoft.com/office/drawing/2014/main" id="{3C4BCD43-B9E9-71D5-9338-28A3B9764B7C}"/>
                </a:ext>
              </a:extLst>
            </p:cNvPr>
            <p:cNvSpPr/>
            <p:nvPr/>
          </p:nvSpPr>
          <p:spPr>
            <a:xfrm>
              <a:off x="9130757" y="1824486"/>
              <a:ext cx="1639685" cy="2089368"/>
            </a:xfrm>
            <a:custGeom>
              <a:avLst/>
              <a:gdLst>
                <a:gd name="connsiteX0" fmla="*/ 1639686 w 1639685"/>
                <a:gd name="connsiteY0" fmla="*/ 1566971 h 2089368"/>
                <a:gd name="connsiteX1" fmla="*/ 1639686 w 1639685"/>
                <a:gd name="connsiteY1" fmla="*/ 522287 h 2089368"/>
                <a:gd name="connsiteX2" fmla="*/ 819788 w 1639685"/>
                <a:gd name="connsiteY2" fmla="*/ 0 h 2089368"/>
                <a:gd name="connsiteX3" fmla="*/ 0 w 1639685"/>
                <a:gd name="connsiteY3" fmla="*/ 522287 h 2089368"/>
                <a:gd name="connsiteX4" fmla="*/ 0 w 1639685"/>
                <a:gd name="connsiteY4" fmla="*/ 1566971 h 2089368"/>
                <a:gd name="connsiteX5" fmla="*/ 819788 w 1639685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5" h="2089368">
                  <a:moveTo>
                    <a:pt x="1639686" y="1566971"/>
                  </a:moveTo>
                  <a:lnTo>
                    <a:pt x="1639686" y="522287"/>
                  </a:lnTo>
                  <a:lnTo>
                    <a:pt x="819788" y="0"/>
                  </a:lnTo>
                  <a:lnTo>
                    <a:pt x="0" y="522287"/>
                  </a:lnTo>
                  <a:lnTo>
                    <a:pt x="0" y="1566971"/>
                  </a:lnTo>
                  <a:lnTo>
                    <a:pt x="81978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1" name="자유형 2610">
              <a:extLst>
                <a:ext uri="{FF2B5EF4-FFF2-40B4-BE49-F238E27FC236}">
                  <a16:creationId xmlns:a16="http://schemas.microsoft.com/office/drawing/2014/main" id="{0A72DA11-CD0D-DA9C-7339-FA4BC796512B}"/>
                </a:ext>
              </a:extLst>
            </p:cNvPr>
            <p:cNvSpPr/>
            <p:nvPr/>
          </p:nvSpPr>
          <p:spPr>
            <a:xfrm>
              <a:off x="9130757" y="2346773"/>
              <a:ext cx="1639685" cy="522397"/>
            </a:xfrm>
            <a:custGeom>
              <a:avLst/>
              <a:gdLst>
                <a:gd name="connsiteX0" fmla="*/ 0 w 1639685"/>
                <a:gd name="connsiteY0" fmla="*/ 0 h 522397"/>
                <a:gd name="connsiteX1" fmla="*/ 819788 w 1639685"/>
                <a:gd name="connsiteY1" fmla="*/ 522397 h 522397"/>
                <a:gd name="connsiteX2" fmla="*/ 1639686 w 1639685"/>
                <a:gd name="connsiteY2" fmla="*/ 0 h 52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5" h="522397">
                  <a:moveTo>
                    <a:pt x="0" y="0"/>
                  </a:moveTo>
                  <a:lnTo>
                    <a:pt x="819788" y="52239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2" name="자유형 2611">
              <a:extLst>
                <a:ext uri="{FF2B5EF4-FFF2-40B4-BE49-F238E27FC236}">
                  <a16:creationId xmlns:a16="http://schemas.microsoft.com/office/drawing/2014/main" id="{93A7A70C-A4D2-07A4-B303-12B81E525283}"/>
                </a:ext>
              </a:extLst>
            </p:cNvPr>
            <p:cNvSpPr/>
            <p:nvPr/>
          </p:nvSpPr>
          <p:spPr>
            <a:xfrm>
              <a:off x="9950545" y="2869170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613" name="그래픽 2324">
            <a:extLst>
              <a:ext uri="{FF2B5EF4-FFF2-40B4-BE49-F238E27FC236}">
                <a16:creationId xmlns:a16="http://schemas.microsoft.com/office/drawing/2014/main" id="{1B002A76-E240-81E8-584F-6E605D29FE42}"/>
              </a:ext>
            </a:extLst>
          </p:cNvPr>
          <p:cNvGrpSpPr/>
          <p:nvPr userDrawn="1"/>
        </p:nvGrpSpPr>
        <p:grpSpPr>
          <a:xfrm>
            <a:off x="4866923" y="4602893"/>
            <a:ext cx="949651" cy="1210092"/>
            <a:chOff x="3201033" y="-1225882"/>
            <a:chExt cx="1639686" cy="2089368"/>
          </a:xfrm>
          <a:noFill/>
        </p:grpSpPr>
        <p:sp>
          <p:nvSpPr>
            <p:cNvPr id="2614" name="자유형 2613">
              <a:extLst>
                <a:ext uri="{FF2B5EF4-FFF2-40B4-BE49-F238E27FC236}">
                  <a16:creationId xmlns:a16="http://schemas.microsoft.com/office/drawing/2014/main" id="{A46EF2A4-9628-33CE-356C-33DCE92D44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5" name="자유형 2614">
              <a:extLst>
                <a:ext uri="{FF2B5EF4-FFF2-40B4-BE49-F238E27FC236}">
                  <a16:creationId xmlns:a16="http://schemas.microsoft.com/office/drawing/2014/main" id="{275544F0-2388-58CB-61B5-FD15877374E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6" name="자유형 2615">
              <a:extLst>
                <a:ext uri="{FF2B5EF4-FFF2-40B4-BE49-F238E27FC236}">
                  <a16:creationId xmlns:a16="http://schemas.microsoft.com/office/drawing/2014/main" id="{DCD98AD3-FB68-A5A3-F871-05DD633A43CE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208DF84F-B31D-97BD-35FA-37945CA74CF2}"/>
              </a:ext>
            </a:extLst>
          </p:cNvPr>
          <p:cNvSpPr/>
          <p:nvPr userDrawn="1"/>
        </p:nvSpPr>
        <p:spPr>
          <a:xfrm>
            <a:off x="10184897" y="4604283"/>
            <a:ext cx="245825" cy="245652"/>
          </a:xfrm>
          <a:custGeom>
            <a:avLst/>
            <a:gdLst>
              <a:gd name="connsiteX0" fmla="*/ 146303 w 245825"/>
              <a:gd name="connsiteY0" fmla="*/ 222278 h 245652"/>
              <a:gd name="connsiteX1" fmla="*/ 146303 w 245825"/>
              <a:gd name="connsiteY1" fmla="*/ 146201 h 245652"/>
              <a:gd name="connsiteX2" fmla="*/ 222435 w 245825"/>
              <a:gd name="connsiteY2" fmla="*/ 146201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3 w 245825"/>
              <a:gd name="connsiteY6" fmla="*/ 99452 h 245652"/>
              <a:gd name="connsiteX7" fmla="*/ 146303 w 245825"/>
              <a:gd name="connsiteY7" fmla="*/ 23374 h 245652"/>
              <a:gd name="connsiteX8" fmla="*/ 122912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1 h 245652"/>
              <a:gd name="connsiteX15" fmla="*/ 99522 w 245825"/>
              <a:gd name="connsiteY15" fmla="*/ 146201 h 245652"/>
              <a:gd name="connsiteX16" fmla="*/ 99522 w 245825"/>
              <a:gd name="connsiteY16" fmla="*/ 222278 h 245652"/>
              <a:gd name="connsiteX17" fmla="*/ 122912 w 245825"/>
              <a:gd name="connsiteY17" fmla="*/ 245652 h 245652"/>
              <a:gd name="connsiteX18" fmla="*/ 146303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3" y="222278"/>
                </a:moveTo>
                <a:lnTo>
                  <a:pt x="146303" y="146201"/>
                </a:lnTo>
                <a:lnTo>
                  <a:pt x="222435" y="146201"/>
                </a:lnTo>
                <a:cubicBezTo>
                  <a:pt x="235344" y="146201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3" y="99452"/>
                </a:lnTo>
                <a:lnTo>
                  <a:pt x="146303" y="23374"/>
                </a:lnTo>
                <a:cubicBezTo>
                  <a:pt x="146303" y="10475"/>
                  <a:pt x="135822" y="0"/>
                  <a:pt x="122912" y="0"/>
                </a:cubicBezTo>
                <a:cubicBezTo>
                  <a:pt x="110004" y="0"/>
                  <a:pt x="99522" y="10475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1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1" y="146201"/>
                  <a:pt x="23391" y="146201"/>
                </a:cubicBezTo>
                <a:lnTo>
                  <a:pt x="99522" y="146201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2" y="245652"/>
                </a:cubicBezTo>
                <a:cubicBezTo>
                  <a:pt x="135822" y="245652"/>
                  <a:pt x="146303" y="235178"/>
                  <a:pt x="146303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9503C1CB-F755-EC46-849F-483094D392E2}"/>
              </a:ext>
            </a:extLst>
          </p:cNvPr>
          <p:cNvSpPr/>
          <p:nvPr userDrawn="1"/>
        </p:nvSpPr>
        <p:spPr>
          <a:xfrm>
            <a:off x="1088452" y="3696529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32" name="그룹 2631">
            <a:extLst>
              <a:ext uri="{FF2B5EF4-FFF2-40B4-BE49-F238E27FC236}">
                <a16:creationId xmlns:a16="http://schemas.microsoft.com/office/drawing/2014/main" id="{3957B0F7-9F9E-2895-913A-2A38A5F6421E}"/>
              </a:ext>
            </a:extLst>
          </p:cNvPr>
          <p:cNvGrpSpPr/>
          <p:nvPr userDrawn="1"/>
        </p:nvGrpSpPr>
        <p:grpSpPr>
          <a:xfrm>
            <a:off x="258844" y="6397625"/>
            <a:ext cx="2114346" cy="399570"/>
            <a:chOff x="258844" y="6540505"/>
            <a:chExt cx="2114346" cy="399570"/>
          </a:xfrm>
        </p:grpSpPr>
        <p:sp>
          <p:nvSpPr>
            <p:cNvPr id="2491" name="자유형 2490">
              <a:extLst>
                <a:ext uri="{FF2B5EF4-FFF2-40B4-BE49-F238E27FC236}">
                  <a16:creationId xmlns:a16="http://schemas.microsoft.com/office/drawing/2014/main" id="{7C529881-D510-D883-6E62-6ABFB1586F53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2" name="자유형 2491">
              <a:extLst>
                <a:ext uri="{FF2B5EF4-FFF2-40B4-BE49-F238E27FC236}">
                  <a16:creationId xmlns:a16="http://schemas.microsoft.com/office/drawing/2014/main" id="{90B9730D-EA2D-808E-BC2A-179D5572C9F5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5" name="자유형 2494">
              <a:extLst>
                <a:ext uri="{FF2B5EF4-FFF2-40B4-BE49-F238E27FC236}">
                  <a16:creationId xmlns:a16="http://schemas.microsoft.com/office/drawing/2014/main" id="{17263194-1751-DA6F-2F4A-4FF81A6F28EB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6" name="자유형 2495">
              <a:extLst>
                <a:ext uri="{FF2B5EF4-FFF2-40B4-BE49-F238E27FC236}">
                  <a16:creationId xmlns:a16="http://schemas.microsoft.com/office/drawing/2014/main" id="{21F750DD-BD55-8ED4-5476-78E3BCDC9F43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9" name="자유형 2498">
              <a:extLst>
                <a:ext uri="{FF2B5EF4-FFF2-40B4-BE49-F238E27FC236}">
                  <a16:creationId xmlns:a16="http://schemas.microsoft.com/office/drawing/2014/main" id="{7113994D-AEF5-55B0-6668-EBCF337A52AF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0" name="자유형 2499">
              <a:extLst>
                <a:ext uri="{FF2B5EF4-FFF2-40B4-BE49-F238E27FC236}">
                  <a16:creationId xmlns:a16="http://schemas.microsoft.com/office/drawing/2014/main" id="{C9FF791D-C1C9-97B7-2F5D-ECC6C9093C38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3" name="자유형 2502">
              <a:extLst>
                <a:ext uri="{FF2B5EF4-FFF2-40B4-BE49-F238E27FC236}">
                  <a16:creationId xmlns:a16="http://schemas.microsoft.com/office/drawing/2014/main" id="{41CF59E0-6BE8-C14D-8476-1E5C1F750DCB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4" name="자유형 2503">
              <a:extLst>
                <a:ext uri="{FF2B5EF4-FFF2-40B4-BE49-F238E27FC236}">
                  <a16:creationId xmlns:a16="http://schemas.microsoft.com/office/drawing/2014/main" id="{531AB962-E691-5D1F-E94E-761C39831F2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5" name="자유형 2524">
              <a:extLst>
                <a:ext uri="{FF2B5EF4-FFF2-40B4-BE49-F238E27FC236}">
                  <a16:creationId xmlns:a16="http://schemas.microsoft.com/office/drawing/2014/main" id="{EB243C70-070B-776E-E5FE-911717CB9E71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6" name="자유형 2525">
              <a:extLst>
                <a:ext uri="{FF2B5EF4-FFF2-40B4-BE49-F238E27FC236}">
                  <a16:creationId xmlns:a16="http://schemas.microsoft.com/office/drawing/2014/main" id="{0088125F-D304-B4D0-FE9C-A83D5F89C64B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9" name="자유형 2528">
              <a:extLst>
                <a:ext uri="{FF2B5EF4-FFF2-40B4-BE49-F238E27FC236}">
                  <a16:creationId xmlns:a16="http://schemas.microsoft.com/office/drawing/2014/main" id="{13564840-C88A-58A5-D859-95C08739BB5A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0" name="자유형 2529">
              <a:extLst>
                <a:ext uri="{FF2B5EF4-FFF2-40B4-BE49-F238E27FC236}">
                  <a16:creationId xmlns:a16="http://schemas.microsoft.com/office/drawing/2014/main" id="{66A66356-3371-B097-AABE-E9945E0F036B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3" name="자유형 2532">
              <a:extLst>
                <a:ext uri="{FF2B5EF4-FFF2-40B4-BE49-F238E27FC236}">
                  <a16:creationId xmlns:a16="http://schemas.microsoft.com/office/drawing/2014/main" id="{87B07909-47C2-2588-9113-B8290682B646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4" name="자유형 2533">
              <a:extLst>
                <a:ext uri="{FF2B5EF4-FFF2-40B4-BE49-F238E27FC236}">
                  <a16:creationId xmlns:a16="http://schemas.microsoft.com/office/drawing/2014/main" id="{2E257551-7069-38B7-474E-B95C23B6D638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AF4B9BB3-5682-4A7F-E926-9322C53801C9}"/>
              </a:ext>
            </a:extLst>
          </p:cNvPr>
          <p:cNvSpPr/>
          <p:nvPr userDrawn="1"/>
        </p:nvSpPr>
        <p:spPr>
          <a:xfrm>
            <a:off x="5341749" y="6094957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1DDA5A1-1CF6-9D13-B164-EBB371A7F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446" y="3757622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B2CCB-E5BC-1EAD-72EB-8DDD41117AD1}"/>
              </a:ext>
            </a:extLst>
          </p:cNvPr>
          <p:cNvSpPr txBox="1"/>
          <p:nvPr userDrawn="1"/>
        </p:nvSpPr>
        <p:spPr>
          <a:xfrm>
            <a:off x="4928301" y="2894722"/>
            <a:ext cx="2345514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buNone/>
              <a:defRPr kumimoji="1" sz="5500" b="1" spc="-15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lvl="0"/>
            <a:r>
              <a:rPr lang="en-US" altLang="ko-KR" sz="6600"/>
              <a:t>Q&amp;A</a:t>
            </a:r>
            <a:endParaRPr lang="ko-KR" altLang="en-US" sz="6600"/>
          </a:p>
        </p:txBody>
      </p:sp>
      <p:cxnSp>
        <p:nvCxnSpPr>
          <p:cNvPr id="5" name="직선 연결선[R] 1929">
            <a:extLst>
              <a:ext uri="{FF2B5EF4-FFF2-40B4-BE49-F238E27FC236}">
                <a16:creationId xmlns:a16="http://schemas.microsoft.com/office/drawing/2014/main" id="{21BAAE3D-F183-1373-2AF4-E5973C272343}"/>
              </a:ext>
            </a:extLst>
          </p:cNvPr>
          <p:cNvCxnSpPr>
            <a:cxnSpLocks/>
          </p:cNvCxnSpPr>
          <p:nvPr userDrawn="1"/>
        </p:nvCxnSpPr>
        <p:spPr>
          <a:xfrm>
            <a:off x="371191" y="230060"/>
            <a:ext cx="114496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1929">
            <a:extLst>
              <a:ext uri="{FF2B5EF4-FFF2-40B4-BE49-F238E27FC236}">
                <a16:creationId xmlns:a16="http://schemas.microsoft.com/office/drawing/2014/main" id="{19AC10F8-1889-9597-C54F-ACCA8D0EC1DB}"/>
              </a:ext>
            </a:extLst>
          </p:cNvPr>
          <p:cNvCxnSpPr>
            <a:cxnSpLocks/>
          </p:cNvCxnSpPr>
          <p:nvPr userDrawn="1"/>
        </p:nvCxnSpPr>
        <p:spPr>
          <a:xfrm>
            <a:off x="371191" y="6620220"/>
            <a:ext cx="114496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2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44C2DB-785E-86EF-8FF2-9FC3811A0E0D}"/>
              </a:ext>
            </a:extLst>
          </p:cNvPr>
          <p:cNvSpPr/>
          <p:nvPr userDrawn="1"/>
        </p:nvSpPr>
        <p:spPr>
          <a:xfrm>
            <a:off x="3728720" y="-1"/>
            <a:ext cx="8463279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2A3C50D7-2892-19F2-6113-5090C57A8146}"/>
              </a:ext>
            </a:extLst>
          </p:cNvPr>
          <p:cNvSpPr txBox="1">
            <a:spLocks/>
          </p:cNvSpPr>
          <p:nvPr userDrawn="1"/>
        </p:nvSpPr>
        <p:spPr>
          <a:xfrm>
            <a:off x="345787" y="478738"/>
            <a:ext cx="8557151" cy="875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gradFill flip="none" rotWithShape="1">
                  <a:gsLst>
                    <a:gs pos="0">
                      <a:schemeClr val="accent1"/>
                    </a:gs>
                    <a:gs pos="36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rPr>
              <a:t>Contents</a:t>
            </a:r>
            <a:endParaRPr lang="ko-KR" altLang="en-US">
              <a:gradFill flip="none" rotWithShape="1">
                <a:gsLst>
                  <a:gs pos="0">
                    <a:schemeClr val="accent1"/>
                  </a:gs>
                  <a:gs pos="36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자유형 5">
            <a:extLst>
              <a:ext uri="{FF2B5EF4-FFF2-40B4-BE49-F238E27FC236}">
                <a16:creationId xmlns:a16="http://schemas.microsoft.com/office/drawing/2014/main" id="{7E9F9514-479E-1D92-0953-65904CC4B422}"/>
              </a:ext>
            </a:extLst>
          </p:cNvPr>
          <p:cNvSpPr/>
          <p:nvPr userDrawn="1"/>
        </p:nvSpPr>
        <p:spPr>
          <a:xfrm>
            <a:off x="3728719" y="-1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E9563D-06C7-5473-A647-C1C7FC004F71}"/>
              </a:ext>
            </a:extLst>
          </p:cNvPr>
          <p:cNvGrpSpPr/>
          <p:nvPr userDrawn="1"/>
        </p:nvGrpSpPr>
        <p:grpSpPr>
          <a:xfrm>
            <a:off x="9561999" y="6200484"/>
            <a:ext cx="2114346" cy="399570"/>
            <a:chOff x="258844" y="6540505"/>
            <a:chExt cx="2114346" cy="399570"/>
          </a:xfrm>
        </p:grpSpPr>
        <p:sp>
          <p:nvSpPr>
            <p:cNvPr id="9" name="자유형 18">
              <a:extLst>
                <a:ext uri="{FF2B5EF4-FFF2-40B4-BE49-F238E27FC236}">
                  <a16:creationId xmlns:a16="http://schemas.microsoft.com/office/drawing/2014/main" id="{EA49EE90-78A3-CA09-245C-C38CD3525C77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0" name="자유형 19">
              <a:extLst>
                <a:ext uri="{FF2B5EF4-FFF2-40B4-BE49-F238E27FC236}">
                  <a16:creationId xmlns:a16="http://schemas.microsoft.com/office/drawing/2014/main" id="{3D15C115-8C14-C271-F124-BF2202573E8D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1" name="자유형 20">
              <a:extLst>
                <a:ext uri="{FF2B5EF4-FFF2-40B4-BE49-F238E27FC236}">
                  <a16:creationId xmlns:a16="http://schemas.microsoft.com/office/drawing/2014/main" id="{6EAD150C-ABDC-9DA0-40A5-5D1E9B5E2EFF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2" name="자유형 21">
              <a:extLst>
                <a:ext uri="{FF2B5EF4-FFF2-40B4-BE49-F238E27FC236}">
                  <a16:creationId xmlns:a16="http://schemas.microsoft.com/office/drawing/2014/main" id="{4AA2950A-7F4D-BF93-1230-49314BD9C918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3" name="자유형 22">
              <a:extLst>
                <a:ext uri="{FF2B5EF4-FFF2-40B4-BE49-F238E27FC236}">
                  <a16:creationId xmlns:a16="http://schemas.microsoft.com/office/drawing/2014/main" id="{E91442A1-41DC-E894-1DC1-4D31C7A60F1A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78EA1985-AA73-96A4-C5AA-F37FC5071F7C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5" name="자유형 24">
              <a:extLst>
                <a:ext uri="{FF2B5EF4-FFF2-40B4-BE49-F238E27FC236}">
                  <a16:creationId xmlns:a16="http://schemas.microsoft.com/office/drawing/2014/main" id="{A24D50BE-3F6B-E1B4-B91E-F4A6DA841B66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6" name="자유형 26">
              <a:extLst>
                <a:ext uri="{FF2B5EF4-FFF2-40B4-BE49-F238E27FC236}">
                  <a16:creationId xmlns:a16="http://schemas.microsoft.com/office/drawing/2014/main" id="{51805D05-580E-0DCF-8C9E-79E94E35938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7" name="자유형 27">
              <a:extLst>
                <a:ext uri="{FF2B5EF4-FFF2-40B4-BE49-F238E27FC236}">
                  <a16:creationId xmlns:a16="http://schemas.microsoft.com/office/drawing/2014/main" id="{A6413D89-0908-B90F-8AA4-2B1D076672FB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8" name="자유형 28">
              <a:extLst>
                <a:ext uri="{FF2B5EF4-FFF2-40B4-BE49-F238E27FC236}">
                  <a16:creationId xmlns:a16="http://schemas.microsoft.com/office/drawing/2014/main" id="{60ABCD68-522C-88E2-29D3-EAF0592F05D9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9" name="자유형 29">
              <a:extLst>
                <a:ext uri="{FF2B5EF4-FFF2-40B4-BE49-F238E27FC236}">
                  <a16:creationId xmlns:a16="http://schemas.microsoft.com/office/drawing/2014/main" id="{722EF3BB-A904-81B2-AB9A-0DDB2CA5DF75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0" name="자유형 30">
              <a:extLst>
                <a:ext uri="{FF2B5EF4-FFF2-40B4-BE49-F238E27FC236}">
                  <a16:creationId xmlns:a16="http://schemas.microsoft.com/office/drawing/2014/main" id="{87E4A580-5059-3B9E-84C1-7B1AC1B4E948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1" name="자유형 31">
              <a:extLst>
                <a:ext uri="{FF2B5EF4-FFF2-40B4-BE49-F238E27FC236}">
                  <a16:creationId xmlns:a16="http://schemas.microsoft.com/office/drawing/2014/main" id="{B681034D-CA95-85EC-0F8E-C5A0E272CA5F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2" name="자유형 32">
              <a:extLst>
                <a:ext uri="{FF2B5EF4-FFF2-40B4-BE49-F238E27FC236}">
                  <a16:creationId xmlns:a16="http://schemas.microsoft.com/office/drawing/2014/main" id="{EF62EC51-1AD6-2C83-118D-984FA1B326FF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E9463E-12E6-4F16-E01D-7766CD60FFF2}"/>
              </a:ext>
            </a:extLst>
          </p:cNvPr>
          <p:cNvGrpSpPr/>
          <p:nvPr userDrawn="1"/>
        </p:nvGrpSpPr>
        <p:grpSpPr>
          <a:xfrm>
            <a:off x="3983150" y="245385"/>
            <a:ext cx="1971843" cy="1988137"/>
            <a:chOff x="254431" y="245386"/>
            <a:chExt cx="2114235" cy="2131706"/>
          </a:xfrm>
          <a:solidFill>
            <a:srgbClr val="FFFFFF">
              <a:alpha val="30000"/>
            </a:srgbClr>
          </a:solidFill>
        </p:grpSpPr>
        <p:sp>
          <p:nvSpPr>
            <p:cNvPr id="24" name="자유형 33">
              <a:extLst>
                <a:ext uri="{FF2B5EF4-FFF2-40B4-BE49-F238E27FC236}">
                  <a16:creationId xmlns:a16="http://schemas.microsoft.com/office/drawing/2014/main" id="{FEC9E431-8854-1CC7-28E2-C2E5B66FD9DE}"/>
                </a:ext>
              </a:extLst>
            </p:cNvPr>
            <p:cNvSpPr/>
            <p:nvPr/>
          </p:nvSpPr>
          <p:spPr>
            <a:xfrm>
              <a:off x="231548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" name="자유형 34">
              <a:extLst>
                <a:ext uri="{FF2B5EF4-FFF2-40B4-BE49-F238E27FC236}">
                  <a16:creationId xmlns:a16="http://schemas.microsoft.com/office/drawing/2014/main" id="{A072E374-9B28-3ED4-2B98-6725E46461B0}"/>
                </a:ext>
              </a:extLst>
            </p:cNvPr>
            <p:cNvSpPr/>
            <p:nvPr/>
          </p:nvSpPr>
          <p:spPr>
            <a:xfrm>
              <a:off x="231548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" name="자유형 35">
              <a:extLst>
                <a:ext uri="{FF2B5EF4-FFF2-40B4-BE49-F238E27FC236}">
                  <a16:creationId xmlns:a16="http://schemas.microsoft.com/office/drawing/2014/main" id="{0AFA5510-D918-F31F-33DC-A53A55085A10}"/>
                </a:ext>
              </a:extLst>
            </p:cNvPr>
            <p:cNvSpPr/>
            <p:nvPr/>
          </p:nvSpPr>
          <p:spPr>
            <a:xfrm>
              <a:off x="231548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7" name="자유형 36">
              <a:extLst>
                <a:ext uri="{FF2B5EF4-FFF2-40B4-BE49-F238E27FC236}">
                  <a16:creationId xmlns:a16="http://schemas.microsoft.com/office/drawing/2014/main" id="{D5B48B60-EEC3-8B97-F99F-AA64AE36A834}"/>
                </a:ext>
              </a:extLst>
            </p:cNvPr>
            <p:cNvSpPr/>
            <p:nvPr/>
          </p:nvSpPr>
          <p:spPr>
            <a:xfrm>
              <a:off x="231548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8" name="자유형 37">
              <a:extLst>
                <a:ext uri="{FF2B5EF4-FFF2-40B4-BE49-F238E27FC236}">
                  <a16:creationId xmlns:a16="http://schemas.microsoft.com/office/drawing/2014/main" id="{41C3AA66-7CB0-2E61-69CE-417256284BD9}"/>
                </a:ext>
              </a:extLst>
            </p:cNvPr>
            <p:cNvSpPr/>
            <p:nvPr/>
          </p:nvSpPr>
          <p:spPr>
            <a:xfrm>
              <a:off x="197201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3D6DA43D-C7D2-B0A7-C25F-DB609A9887F0}"/>
                </a:ext>
              </a:extLst>
            </p:cNvPr>
            <p:cNvSpPr/>
            <p:nvPr/>
          </p:nvSpPr>
          <p:spPr>
            <a:xfrm>
              <a:off x="197201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98A214DD-9B25-49F8-19FD-85CEBD08EB4B}"/>
                </a:ext>
              </a:extLst>
            </p:cNvPr>
            <p:cNvSpPr/>
            <p:nvPr/>
          </p:nvSpPr>
          <p:spPr>
            <a:xfrm>
              <a:off x="197201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C07BFD0D-E067-CCF8-F81D-B0A153D7E292}"/>
                </a:ext>
              </a:extLst>
            </p:cNvPr>
            <p:cNvSpPr/>
            <p:nvPr/>
          </p:nvSpPr>
          <p:spPr>
            <a:xfrm>
              <a:off x="197201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01475AEB-5394-D6A5-E989-C565E42955BD}"/>
                </a:ext>
              </a:extLst>
            </p:cNvPr>
            <p:cNvSpPr/>
            <p:nvPr/>
          </p:nvSpPr>
          <p:spPr>
            <a:xfrm>
              <a:off x="1628430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3" name="자유형 42">
              <a:extLst>
                <a:ext uri="{FF2B5EF4-FFF2-40B4-BE49-F238E27FC236}">
                  <a16:creationId xmlns:a16="http://schemas.microsoft.com/office/drawing/2014/main" id="{2637FB5D-1252-3DE2-575A-9D91ABBF36AD}"/>
                </a:ext>
              </a:extLst>
            </p:cNvPr>
            <p:cNvSpPr/>
            <p:nvPr/>
          </p:nvSpPr>
          <p:spPr>
            <a:xfrm>
              <a:off x="1628430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4" name="자유형 43">
              <a:extLst>
                <a:ext uri="{FF2B5EF4-FFF2-40B4-BE49-F238E27FC236}">
                  <a16:creationId xmlns:a16="http://schemas.microsoft.com/office/drawing/2014/main" id="{B7237B42-3432-82A2-3FAC-23E53C42E231}"/>
                </a:ext>
              </a:extLst>
            </p:cNvPr>
            <p:cNvSpPr/>
            <p:nvPr/>
          </p:nvSpPr>
          <p:spPr>
            <a:xfrm>
              <a:off x="1628430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5" name="자유형 44">
              <a:extLst>
                <a:ext uri="{FF2B5EF4-FFF2-40B4-BE49-F238E27FC236}">
                  <a16:creationId xmlns:a16="http://schemas.microsoft.com/office/drawing/2014/main" id="{58A18C60-4031-C8F8-21A6-710EB25DDC2D}"/>
                </a:ext>
              </a:extLst>
            </p:cNvPr>
            <p:cNvSpPr/>
            <p:nvPr/>
          </p:nvSpPr>
          <p:spPr>
            <a:xfrm>
              <a:off x="1628430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6" name="자유형 45">
              <a:extLst>
                <a:ext uri="{FF2B5EF4-FFF2-40B4-BE49-F238E27FC236}">
                  <a16:creationId xmlns:a16="http://schemas.microsoft.com/office/drawing/2014/main" id="{B6C832AC-6D2D-3840-8BEF-CAA01A9EEB53}"/>
                </a:ext>
              </a:extLst>
            </p:cNvPr>
            <p:cNvSpPr/>
            <p:nvPr/>
          </p:nvSpPr>
          <p:spPr>
            <a:xfrm>
              <a:off x="1284958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7" name="자유형 46">
              <a:extLst>
                <a:ext uri="{FF2B5EF4-FFF2-40B4-BE49-F238E27FC236}">
                  <a16:creationId xmlns:a16="http://schemas.microsoft.com/office/drawing/2014/main" id="{490DE4FF-E66D-ECD8-A687-738D0CE8E0CF}"/>
                </a:ext>
              </a:extLst>
            </p:cNvPr>
            <p:cNvSpPr/>
            <p:nvPr/>
          </p:nvSpPr>
          <p:spPr>
            <a:xfrm>
              <a:off x="1284958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47">
              <a:extLst>
                <a:ext uri="{FF2B5EF4-FFF2-40B4-BE49-F238E27FC236}">
                  <a16:creationId xmlns:a16="http://schemas.microsoft.com/office/drawing/2014/main" id="{F06AF6D4-5856-AE9A-F773-6CC417E336F7}"/>
                </a:ext>
              </a:extLst>
            </p:cNvPr>
            <p:cNvSpPr/>
            <p:nvPr/>
          </p:nvSpPr>
          <p:spPr>
            <a:xfrm>
              <a:off x="1284958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48">
              <a:extLst>
                <a:ext uri="{FF2B5EF4-FFF2-40B4-BE49-F238E27FC236}">
                  <a16:creationId xmlns:a16="http://schemas.microsoft.com/office/drawing/2014/main" id="{0F91E4D3-EBC8-BC7E-BF03-F4FDB2E96BBF}"/>
                </a:ext>
              </a:extLst>
            </p:cNvPr>
            <p:cNvSpPr/>
            <p:nvPr/>
          </p:nvSpPr>
          <p:spPr>
            <a:xfrm>
              <a:off x="1284958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0" name="자유형 49">
              <a:extLst>
                <a:ext uri="{FF2B5EF4-FFF2-40B4-BE49-F238E27FC236}">
                  <a16:creationId xmlns:a16="http://schemas.microsoft.com/office/drawing/2014/main" id="{819005E1-388D-A02B-7B69-EAAD2F916EF7}"/>
                </a:ext>
              </a:extLst>
            </p:cNvPr>
            <p:cNvSpPr/>
            <p:nvPr/>
          </p:nvSpPr>
          <p:spPr>
            <a:xfrm>
              <a:off x="2315485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1" name="자유형 50">
              <a:extLst>
                <a:ext uri="{FF2B5EF4-FFF2-40B4-BE49-F238E27FC236}">
                  <a16:creationId xmlns:a16="http://schemas.microsoft.com/office/drawing/2014/main" id="{73DA1CCF-D41C-3885-7587-70182FD1BBB2}"/>
                </a:ext>
              </a:extLst>
            </p:cNvPr>
            <p:cNvSpPr/>
            <p:nvPr/>
          </p:nvSpPr>
          <p:spPr>
            <a:xfrm>
              <a:off x="231548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51">
              <a:extLst>
                <a:ext uri="{FF2B5EF4-FFF2-40B4-BE49-F238E27FC236}">
                  <a16:creationId xmlns:a16="http://schemas.microsoft.com/office/drawing/2014/main" id="{69BBE1C6-1C6C-6D56-8B6C-D5DDC5057F41}"/>
                </a:ext>
              </a:extLst>
            </p:cNvPr>
            <p:cNvSpPr/>
            <p:nvPr/>
          </p:nvSpPr>
          <p:spPr>
            <a:xfrm>
              <a:off x="231548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52">
              <a:extLst>
                <a:ext uri="{FF2B5EF4-FFF2-40B4-BE49-F238E27FC236}">
                  <a16:creationId xmlns:a16="http://schemas.microsoft.com/office/drawing/2014/main" id="{3EA1DF80-81F6-1838-CD0B-FDB0F9F31BA1}"/>
                </a:ext>
              </a:extLst>
            </p:cNvPr>
            <p:cNvSpPr/>
            <p:nvPr/>
          </p:nvSpPr>
          <p:spPr>
            <a:xfrm>
              <a:off x="197201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4" name="자유형 53">
              <a:extLst>
                <a:ext uri="{FF2B5EF4-FFF2-40B4-BE49-F238E27FC236}">
                  <a16:creationId xmlns:a16="http://schemas.microsoft.com/office/drawing/2014/main" id="{0C07D4C1-CE78-F5E6-55DF-3F02E26A7D4B}"/>
                </a:ext>
              </a:extLst>
            </p:cNvPr>
            <p:cNvSpPr/>
            <p:nvPr/>
          </p:nvSpPr>
          <p:spPr>
            <a:xfrm>
              <a:off x="197201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5" name="자유형 54">
              <a:extLst>
                <a:ext uri="{FF2B5EF4-FFF2-40B4-BE49-F238E27FC236}">
                  <a16:creationId xmlns:a16="http://schemas.microsoft.com/office/drawing/2014/main" id="{C3F5F6C7-0F70-33A9-89DF-464C0D8AFB7E}"/>
                </a:ext>
              </a:extLst>
            </p:cNvPr>
            <p:cNvSpPr/>
            <p:nvPr/>
          </p:nvSpPr>
          <p:spPr>
            <a:xfrm>
              <a:off x="197201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6" name="자유형 55">
              <a:extLst>
                <a:ext uri="{FF2B5EF4-FFF2-40B4-BE49-F238E27FC236}">
                  <a16:creationId xmlns:a16="http://schemas.microsoft.com/office/drawing/2014/main" id="{6D103FE0-7503-5A37-71CA-B06801D19841}"/>
                </a:ext>
              </a:extLst>
            </p:cNvPr>
            <p:cNvSpPr/>
            <p:nvPr/>
          </p:nvSpPr>
          <p:spPr>
            <a:xfrm>
              <a:off x="1628430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7" name="자유형 56">
              <a:extLst>
                <a:ext uri="{FF2B5EF4-FFF2-40B4-BE49-F238E27FC236}">
                  <a16:creationId xmlns:a16="http://schemas.microsoft.com/office/drawing/2014/main" id="{CE0A6EE1-A6DA-DBD4-8D59-3369279C34E2}"/>
                </a:ext>
              </a:extLst>
            </p:cNvPr>
            <p:cNvSpPr/>
            <p:nvPr/>
          </p:nvSpPr>
          <p:spPr>
            <a:xfrm>
              <a:off x="1628430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8" name="자유형 57">
              <a:extLst>
                <a:ext uri="{FF2B5EF4-FFF2-40B4-BE49-F238E27FC236}">
                  <a16:creationId xmlns:a16="http://schemas.microsoft.com/office/drawing/2014/main" id="{35D4A39E-A1A6-78DB-D3CC-552BA6706225}"/>
                </a:ext>
              </a:extLst>
            </p:cNvPr>
            <p:cNvSpPr/>
            <p:nvPr/>
          </p:nvSpPr>
          <p:spPr>
            <a:xfrm>
              <a:off x="1628430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9" name="자유형 58">
              <a:extLst>
                <a:ext uri="{FF2B5EF4-FFF2-40B4-BE49-F238E27FC236}">
                  <a16:creationId xmlns:a16="http://schemas.microsoft.com/office/drawing/2014/main" id="{34AC370A-2B9D-01A1-5525-6BA53B3F3916}"/>
                </a:ext>
              </a:extLst>
            </p:cNvPr>
            <p:cNvSpPr/>
            <p:nvPr/>
          </p:nvSpPr>
          <p:spPr>
            <a:xfrm>
              <a:off x="1284958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0" name="자유형 59">
              <a:extLst>
                <a:ext uri="{FF2B5EF4-FFF2-40B4-BE49-F238E27FC236}">
                  <a16:creationId xmlns:a16="http://schemas.microsoft.com/office/drawing/2014/main" id="{3F16D9EC-200D-99DD-268B-919637A3A703}"/>
                </a:ext>
              </a:extLst>
            </p:cNvPr>
            <p:cNvSpPr/>
            <p:nvPr/>
          </p:nvSpPr>
          <p:spPr>
            <a:xfrm>
              <a:off x="1284958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1" name="자유형 60">
              <a:extLst>
                <a:ext uri="{FF2B5EF4-FFF2-40B4-BE49-F238E27FC236}">
                  <a16:creationId xmlns:a16="http://schemas.microsoft.com/office/drawing/2014/main" id="{E96464E9-2EAF-20A8-4E68-7F1A59BC27AB}"/>
                </a:ext>
              </a:extLst>
            </p:cNvPr>
            <p:cNvSpPr/>
            <p:nvPr/>
          </p:nvSpPr>
          <p:spPr>
            <a:xfrm>
              <a:off x="1284958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2" name="자유형 61">
              <a:extLst>
                <a:ext uri="{FF2B5EF4-FFF2-40B4-BE49-F238E27FC236}">
                  <a16:creationId xmlns:a16="http://schemas.microsoft.com/office/drawing/2014/main" id="{142E410D-6ACA-BB5A-32DC-98073CAB0667}"/>
                </a:ext>
              </a:extLst>
            </p:cNvPr>
            <p:cNvSpPr/>
            <p:nvPr/>
          </p:nvSpPr>
          <p:spPr>
            <a:xfrm>
              <a:off x="94137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3" name="자유형 62">
              <a:extLst>
                <a:ext uri="{FF2B5EF4-FFF2-40B4-BE49-F238E27FC236}">
                  <a16:creationId xmlns:a16="http://schemas.microsoft.com/office/drawing/2014/main" id="{571EA94D-4670-9868-83A0-717DE5442535}"/>
                </a:ext>
              </a:extLst>
            </p:cNvPr>
            <p:cNvSpPr/>
            <p:nvPr/>
          </p:nvSpPr>
          <p:spPr>
            <a:xfrm>
              <a:off x="94137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4" name="자유형 63">
              <a:extLst>
                <a:ext uri="{FF2B5EF4-FFF2-40B4-BE49-F238E27FC236}">
                  <a16:creationId xmlns:a16="http://schemas.microsoft.com/office/drawing/2014/main" id="{86881D25-5263-C964-E989-CA8CE924D16E}"/>
                </a:ext>
              </a:extLst>
            </p:cNvPr>
            <p:cNvSpPr/>
            <p:nvPr/>
          </p:nvSpPr>
          <p:spPr>
            <a:xfrm>
              <a:off x="94137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5" name="자유형 64">
              <a:extLst>
                <a:ext uri="{FF2B5EF4-FFF2-40B4-BE49-F238E27FC236}">
                  <a16:creationId xmlns:a16="http://schemas.microsoft.com/office/drawing/2014/main" id="{2359FA16-B7F2-08DB-8F8E-D1D7902C37B3}"/>
                </a:ext>
              </a:extLst>
            </p:cNvPr>
            <p:cNvSpPr/>
            <p:nvPr/>
          </p:nvSpPr>
          <p:spPr>
            <a:xfrm>
              <a:off x="94137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6" name="자유형 65">
              <a:extLst>
                <a:ext uri="{FF2B5EF4-FFF2-40B4-BE49-F238E27FC236}">
                  <a16:creationId xmlns:a16="http://schemas.microsoft.com/office/drawing/2014/main" id="{35BC3AEE-D127-E316-EDD9-231F79D39AEA}"/>
                </a:ext>
              </a:extLst>
            </p:cNvPr>
            <p:cNvSpPr/>
            <p:nvPr/>
          </p:nvSpPr>
          <p:spPr>
            <a:xfrm>
              <a:off x="59790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7" name="자유형 66">
              <a:extLst>
                <a:ext uri="{FF2B5EF4-FFF2-40B4-BE49-F238E27FC236}">
                  <a16:creationId xmlns:a16="http://schemas.microsoft.com/office/drawing/2014/main" id="{2FB76E0E-1385-EFF5-DE64-E6EBBC355B5D}"/>
                </a:ext>
              </a:extLst>
            </p:cNvPr>
            <p:cNvSpPr/>
            <p:nvPr/>
          </p:nvSpPr>
          <p:spPr>
            <a:xfrm>
              <a:off x="59790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8" name="자유형 67">
              <a:extLst>
                <a:ext uri="{FF2B5EF4-FFF2-40B4-BE49-F238E27FC236}">
                  <a16:creationId xmlns:a16="http://schemas.microsoft.com/office/drawing/2014/main" id="{DF810CB1-6E72-B255-055D-00E51D183408}"/>
                </a:ext>
              </a:extLst>
            </p:cNvPr>
            <p:cNvSpPr/>
            <p:nvPr/>
          </p:nvSpPr>
          <p:spPr>
            <a:xfrm>
              <a:off x="59790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9" name="자유형 68">
              <a:extLst>
                <a:ext uri="{FF2B5EF4-FFF2-40B4-BE49-F238E27FC236}">
                  <a16:creationId xmlns:a16="http://schemas.microsoft.com/office/drawing/2014/main" id="{A17918ED-E162-6969-65DE-D27D85479B97}"/>
                </a:ext>
              </a:extLst>
            </p:cNvPr>
            <p:cNvSpPr/>
            <p:nvPr/>
          </p:nvSpPr>
          <p:spPr>
            <a:xfrm>
              <a:off x="59790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0" name="자유형 69">
              <a:extLst>
                <a:ext uri="{FF2B5EF4-FFF2-40B4-BE49-F238E27FC236}">
                  <a16:creationId xmlns:a16="http://schemas.microsoft.com/office/drawing/2014/main" id="{F45290ED-8B91-D37F-A126-C6E9F652DD86}"/>
                </a:ext>
              </a:extLst>
            </p:cNvPr>
            <p:cNvSpPr/>
            <p:nvPr/>
          </p:nvSpPr>
          <p:spPr>
            <a:xfrm>
              <a:off x="254431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1" name="자유형 70">
              <a:extLst>
                <a:ext uri="{FF2B5EF4-FFF2-40B4-BE49-F238E27FC236}">
                  <a16:creationId xmlns:a16="http://schemas.microsoft.com/office/drawing/2014/main" id="{79A0EA8D-A845-71E8-E24B-7F36DA33B750}"/>
                </a:ext>
              </a:extLst>
            </p:cNvPr>
            <p:cNvSpPr/>
            <p:nvPr/>
          </p:nvSpPr>
          <p:spPr>
            <a:xfrm>
              <a:off x="254431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2" name="자유형 71">
              <a:extLst>
                <a:ext uri="{FF2B5EF4-FFF2-40B4-BE49-F238E27FC236}">
                  <a16:creationId xmlns:a16="http://schemas.microsoft.com/office/drawing/2014/main" id="{5AC8507C-4018-74FD-968B-86F3544D041D}"/>
                </a:ext>
              </a:extLst>
            </p:cNvPr>
            <p:cNvSpPr/>
            <p:nvPr/>
          </p:nvSpPr>
          <p:spPr>
            <a:xfrm>
              <a:off x="254431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3" name="자유형 72">
              <a:extLst>
                <a:ext uri="{FF2B5EF4-FFF2-40B4-BE49-F238E27FC236}">
                  <a16:creationId xmlns:a16="http://schemas.microsoft.com/office/drawing/2014/main" id="{C805D5F9-2A6A-A05B-C547-09BD119ADC67}"/>
                </a:ext>
              </a:extLst>
            </p:cNvPr>
            <p:cNvSpPr/>
            <p:nvPr/>
          </p:nvSpPr>
          <p:spPr>
            <a:xfrm>
              <a:off x="254431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4" name="자유형 73">
              <a:extLst>
                <a:ext uri="{FF2B5EF4-FFF2-40B4-BE49-F238E27FC236}">
                  <a16:creationId xmlns:a16="http://schemas.microsoft.com/office/drawing/2014/main" id="{93856DCC-0790-F2F8-16D2-E6DD4940AECE}"/>
                </a:ext>
              </a:extLst>
            </p:cNvPr>
            <p:cNvSpPr/>
            <p:nvPr/>
          </p:nvSpPr>
          <p:spPr>
            <a:xfrm>
              <a:off x="941375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5" name="자유형 74">
              <a:extLst>
                <a:ext uri="{FF2B5EF4-FFF2-40B4-BE49-F238E27FC236}">
                  <a16:creationId xmlns:a16="http://schemas.microsoft.com/office/drawing/2014/main" id="{1E340B33-5235-D6E6-DF0E-52227AF54FB3}"/>
                </a:ext>
              </a:extLst>
            </p:cNvPr>
            <p:cNvSpPr/>
            <p:nvPr/>
          </p:nvSpPr>
          <p:spPr>
            <a:xfrm>
              <a:off x="94137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6" name="자유형 75">
              <a:extLst>
                <a:ext uri="{FF2B5EF4-FFF2-40B4-BE49-F238E27FC236}">
                  <a16:creationId xmlns:a16="http://schemas.microsoft.com/office/drawing/2014/main" id="{63580B1B-FAD6-1208-2ABE-34C9C0579B08}"/>
                </a:ext>
              </a:extLst>
            </p:cNvPr>
            <p:cNvSpPr/>
            <p:nvPr/>
          </p:nvSpPr>
          <p:spPr>
            <a:xfrm>
              <a:off x="94137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7" name="자유형 76">
              <a:extLst>
                <a:ext uri="{FF2B5EF4-FFF2-40B4-BE49-F238E27FC236}">
                  <a16:creationId xmlns:a16="http://schemas.microsoft.com/office/drawing/2014/main" id="{D0439F63-7C6A-25E7-7D4F-1243B68B5B6B}"/>
                </a:ext>
              </a:extLst>
            </p:cNvPr>
            <p:cNvSpPr/>
            <p:nvPr/>
          </p:nvSpPr>
          <p:spPr>
            <a:xfrm>
              <a:off x="59790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8" name="자유형 77">
              <a:extLst>
                <a:ext uri="{FF2B5EF4-FFF2-40B4-BE49-F238E27FC236}">
                  <a16:creationId xmlns:a16="http://schemas.microsoft.com/office/drawing/2014/main" id="{ED705012-4303-C511-8B49-99F75713C151}"/>
                </a:ext>
              </a:extLst>
            </p:cNvPr>
            <p:cNvSpPr/>
            <p:nvPr/>
          </p:nvSpPr>
          <p:spPr>
            <a:xfrm>
              <a:off x="59790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9" name="자유형 78">
              <a:extLst>
                <a:ext uri="{FF2B5EF4-FFF2-40B4-BE49-F238E27FC236}">
                  <a16:creationId xmlns:a16="http://schemas.microsoft.com/office/drawing/2014/main" id="{F7165262-18B2-30EE-6EB4-CE0C58E45B37}"/>
                </a:ext>
              </a:extLst>
            </p:cNvPr>
            <p:cNvSpPr/>
            <p:nvPr/>
          </p:nvSpPr>
          <p:spPr>
            <a:xfrm>
              <a:off x="59790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0" name="자유형 79">
              <a:extLst>
                <a:ext uri="{FF2B5EF4-FFF2-40B4-BE49-F238E27FC236}">
                  <a16:creationId xmlns:a16="http://schemas.microsoft.com/office/drawing/2014/main" id="{D919CA63-AF6F-6FB3-6DBA-B4DDDDA00055}"/>
                </a:ext>
              </a:extLst>
            </p:cNvPr>
            <p:cNvSpPr/>
            <p:nvPr/>
          </p:nvSpPr>
          <p:spPr>
            <a:xfrm>
              <a:off x="254431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1" name="자유형 80">
              <a:extLst>
                <a:ext uri="{FF2B5EF4-FFF2-40B4-BE49-F238E27FC236}">
                  <a16:creationId xmlns:a16="http://schemas.microsoft.com/office/drawing/2014/main" id="{9CC2676E-0F18-D112-60E9-F24C72EBCC81}"/>
                </a:ext>
              </a:extLst>
            </p:cNvPr>
            <p:cNvSpPr/>
            <p:nvPr/>
          </p:nvSpPr>
          <p:spPr>
            <a:xfrm>
              <a:off x="254431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2" name="자유형 81">
              <a:extLst>
                <a:ext uri="{FF2B5EF4-FFF2-40B4-BE49-F238E27FC236}">
                  <a16:creationId xmlns:a16="http://schemas.microsoft.com/office/drawing/2014/main" id="{EA3D88E3-295E-DDF6-AE89-4B5CF34C745C}"/>
                </a:ext>
              </a:extLst>
            </p:cNvPr>
            <p:cNvSpPr/>
            <p:nvPr/>
          </p:nvSpPr>
          <p:spPr>
            <a:xfrm>
              <a:off x="254431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73" name="그래픽 2324">
            <a:extLst>
              <a:ext uri="{FF2B5EF4-FFF2-40B4-BE49-F238E27FC236}">
                <a16:creationId xmlns:a16="http://schemas.microsoft.com/office/drawing/2014/main" id="{7538C181-BE78-AE4E-0E00-1F0721718776}"/>
              </a:ext>
            </a:extLst>
          </p:cNvPr>
          <p:cNvGrpSpPr/>
          <p:nvPr userDrawn="1"/>
        </p:nvGrpSpPr>
        <p:grpSpPr>
          <a:xfrm>
            <a:off x="10962922" y="245385"/>
            <a:ext cx="949651" cy="1210092"/>
            <a:chOff x="3201033" y="-1225882"/>
            <a:chExt cx="1639686" cy="2089368"/>
          </a:xfrm>
          <a:noFill/>
        </p:grpSpPr>
        <p:sp>
          <p:nvSpPr>
            <p:cNvPr id="74" name="자유형 83">
              <a:extLst>
                <a:ext uri="{FF2B5EF4-FFF2-40B4-BE49-F238E27FC236}">
                  <a16:creationId xmlns:a16="http://schemas.microsoft.com/office/drawing/2014/main" id="{8548784D-A29B-20FF-40BE-6F5C9C057EB3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5" name="자유형 84">
              <a:extLst>
                <a:ext uri="{FF2B5EF4-FFF2-40B4-BE49-F238E27FC236}">
                  <a16:creationId xmlns:a16="http://schemas.microsoft.com/office/drawing/2014/main" id="{8524E083-C07D-91C3-AB92-8193D7CC9BCC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6" name="자유형 85">
              <a:extLst>
                <a:ext uri="{FF2B5EF4-FFF2-40B4-BE49-F238E27FC236}">
                  <a16:creationId xmlns:a16="http://schemas.microsoft.com/office/drawing/2014/main" id="{93168B94-37D3-82D6-DD2F-FA1D01601B2B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77" name="자유형 86">
            <a:extLst>
              <a:ext uri="{FF2B5EF4-FFF2-40B4-BE49-F238E27FC236}">
                <a16:creationId xmlns:a16="http://schemas.microsoft.com/office/drawing/2014/main" id="{F51B4D25-AE06-E8A1-F6C5-D4759001D34C}"/>
              </a:ext>
            </a:extLst>
          </p:cNvPr>
          <p:cNvSpPr/>
          <p:nvPr userDrawn="1"/>
        </p:nvSpPr>
        <p:spPr>
          <a:xfrm>
            <a:off x="11521877" y="1541595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78" name="자유형 87">
            <a:extLst>
              <a:ext uri="{FF2B5EF4-FFF2-40B4-BE49-F238E27FC236}">
                <a16:creationId xmlns:a16="http://schemas.microsoft.com/office/drawing/2014/main" id="{66F07EA4-1446-24B4-E8DF-D4D67A98F91D}"/>
              </a:ext>
            </a:extLst>
          </p:cNvPr>
          <p:cNvSpPr/>
          <p:nvPr userDrawn="1"/>
        </p:nvSpPr>
        <p:spPr>
          <a:xfrm>
            <a:off x="8211992" y="6277443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79" name="그래픽 2324">
            <a:extLst>
              <a:ext uri="{FF2B5EF4-FFF2-40B4-BE49-F238E27FC236}">
                <a16:creationId xmlns:a16="http://schemas.microsoft.com/office/drawing/2014/main" id="{CF973350-72B0-E306-D258-5AEAFA52F5AB}"/>
              </a:ext>
            </a:extLst>
          </p:cNvPr>
          <p:cNvGrpSpPr/>
          <p:nvPr userDrawn="1"/>
        </p:nvGrpSpPr>
        <p:grpSpPr>
          <a:xfrm>
            <a:off x="3030242" y="4077387"/>
            <a:ext cx="2482568" cy="3163410"/>
            <a:chOff x="3201033" y="-1225882"/>
            <a:chExt cx="1639686" cy="2089368"/>
          </a:xfrm>
          <a:noFill/>
        </p:grpSpPr>
        <p:sp>
          <p:nvSpPr>
            <p:cNvPr id="80" name="자유형 83">
              <a:extLst>
                <a:ext uri="{FF2B5EF4-FFF2-40B4-BE49-F238E27FC236}">
                  <a16:creationId xmlns:a16="http://schemas.microsoft.com/office/drawing/2014/main" id="{41468400-2D3F-1C10-3E50-60134A5697AB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1" name="자유형 84">
              <a:extLst>
                <a:ext uri="{FF2B5EF4-FFF2-40B4-BE49-F238E27FC236}">
                  <a16:creationId xmlns:a16="http://schemas.microsoft.com/office/drawing/2014/main" id="{9EE57073-427B-0798-B345-4B580C203670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2" name="자유형 85">
              <a:extLst>
                <a:ext uri="{FF2B5EF4-FFF2-40B4-BE49-F238E27FC236}">
                  <a16:creationId xmlns:a16="http://schemas.microsoft.com/office/drawing/2014/main" id="{3979D780-AD11-DD75-0598-75D91B6A25AD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cxnSp>
        <p:nvCxnSpPr>
          <p:cNvPr id="91" name="직선 연결선[R] 3">
            <a:extLst>
              <a:ext uri="{FF2B5EF4-FFF2-40B4-BE49-F238E27FC236}">
                <a16:creationId xmlns:a16="http://schemas.microsoft.com/office/drawing/2014/main" id="{928381BE-6939-00F8-D153-51E3E5026EAA}"/>
              </a:ext>
            </a:extLst>
          </p:cNvPr>
          <p:cNvCxnSpPr>
            <a:cxnSpLocks/>
          </p:cNvCxnSpPr>
          <p:nvPr userDrawn="1"/>
        </p:nvCxnSpPr>
        <p:spPr>
          <a:xfrm>
            <a:off x="467707" y="1134402"/>
            <a:ext cx="2885093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자유형 6">
            <a:extLst>
              <a:ext uri="{FF2B5EF4-FFF2-40B4-BE49-F238E27FC236}">
                <a16:creationId xmlns:a16="http://schemas.microsoft.com/office/drawing/2014/main" id="{E1687B2E-A834-95E1-6B92-854506B1023E}"/>
              </a:ext>
            </a:extLst>
          </p:cNvPr>
          <p:cNvSpPr/>
          <p:nvPr userDrawn="1"/>
        </p:nvSpPr>
        <p:spPr>
          <a:xfrm rot="18900000">
            <a:off x="8153326" y="4382623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D0E469B-962F-8D36-148C-ACE0FF55159E}"/>
              </a:ext>
            </a:extLst>
          </p:cNvPr>
          <p:cNvGrpSpPr/>
          <p:nvPr userDrawn="1"/>
        </p:nvGrpSpPr>
        <p:grpSpPr>
          <a:xfrm>
            <a:off x="10421458" y="297689"/>
            <a:ext cx="1439640" cy="459450"/>
            <a:chOff x="784692" y="368731"/>
            <a:chExt cx="2037867" cy="650369"/>
          </a:xfrm>
        </p:grpSpPr>
        <p:pic>
          <p:nvPicPr>
            <p:cNvPr id="84" name="그림 83" descr="텍스트, 폰트, 원, 로고이(가) 표시된 사진&#10;&#10;자동 생성된 설명">
              <a:extLst>
                <a:ext uri="{FF2B5EF4-FFF2-40B4-BE49-F238E27FC236}">
                  <a16:creationId xmlns:a16="http://schemas.microsoft.com/office/drawing/2014/main" id="{1C154028-8445-C763-1585-CABD04CBD4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7717" t="24230" r="17943"/>
            <a:stretch/>
          </p:blipFill>
          <p:spPr>
            <a:xfrm>
              <a:off x="784692" y="371939"/>
              <a:ext cx="559745" cy="643952"/>
            </a:xfrm>
            <a:prstGeom prst="rect">
              <a:avLst/>
            </a:prstGeom>
          </p:spPr>
        </p:pic>
        <p:pic>
          <p:nvPicPr>
            <p:cNvPr id="85" name="그림 84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F90EA01-54DF-3152-1D96-A0BB346C7C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4024"/>
            <a:stretch/>
          </p:blipFill>
          <p:spPr>
            <a:xfrm>
              <a:off x="1478044" y="368731"/>
              <a:ext cx="1344515" cy="650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12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12192001" cy="3429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1846234" y="447944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42900" y="2933026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00E32F-C882-F5FF-97CF-324A94CDCA8F}"/>
              </a:ext>
            </a:extLst>
          </p:cNvPr>
          <p:cNvSpPr txBox="1"/>
          <p:nvPr userDrawn="1"/>
        </p:nvSpPr>
        <p:spPr>
          <a:xfrm>
            <a:off x="272085" y="275997"/>
            <a:ext cx="157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0" spc="-70">
                <a:solidFill>
                  <a:schemeClr val="bg1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Cafe24 Ssurround" pitchFamily="2" charset="-127"/>
              </a:rPr>
              <a:t>CHAPTER</a:t>
            </a:r>
            <a:endParaRPr kumimoji="1" lang="ko-Kore-KR" altLang="en-US" sz="2000" b="0" spc="-70">
              <a:solidFill>
                <a:schemeClr val="bg1"/>
              </a:solidFill>
              <a:latin typeface="Gmarket Sans TTF Bold" panose="02000000000000000000" pitchFamily="2" charset="-127"/>
              <a:ea typeface="Gmarket Sans TTF Bold" panose="02000000000000000000" pitchFamily="2" charset="-127"/>
              <a:cs typeface="Cafe24 Ssurround" pitchFamily="2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945402"/>
            <a:ext cx="2207260" cy="137784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11500" spc="-500" baseline="0">
                <a:solidFill>
                  <a:schemeClr val="bg1"/>
                </a:solidFill>
                <a:latin typeface="+mj-ea"/>
                <a:ea typeface="+mj-ea"/>
                <a:cs typeface="Cafe24 Ssurround" pitchFamily="2" charset="-127"/>
              </a:defRPr>
            </a:lvl1pPr>
          </a:lstStyle>
          <a:p>
            <a:pPr marL="0" lvl="0"/>
            <a:r>
              <a:rPr kumimoji="1" lang="en-US" altLang="ko-KR"/>
              <a:t>00.</a:t>
            </a:r>
            <a:endParaRPr kumimoji="1" lang="ko-Kore-KR" altLang="en-US"/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BCF92EBC-DFBD-405D-9505-3DD2655F9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2514939"/>
            <a:ext cx="7965986" cy="284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1" lang="ko-KR" altLang="en-US" sz="2000" spc="-7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자유형 5">
            <a:extLst>
              <a:ext uri="{FF2B5EF4-FFF2-40B4-BE49-F238E27FC236}">
                <a16:creationId xmlns:a16="http://schemas.microsoft.com/office/drawing/2014/main" id="{635DA6E8-FCE1-1325-A73F-39F6F6C6ECC0}"/>
              </a:ext>
            </a:extLst>
          </p:cNvPr>
          <p:cNvSpPr/>
          <p:nvPr userDrawn="1"/>
        </p:nvSpPr>
        <p:spPr>
          <a:xfrm>
            <a:off x="-1" y="-12461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0D6B70-C588-BC83-6E49-EE7844E01BCF}"/>
              </a:ext>
            </a:extLst>
          </p:cNvPr>
          <p:cNvGrpSpPr/>
          <p:nvPr userDrawn="1"/>
        </p:nvGrpSpPr>
        <p:grpSpPr>
          <a:xfrm>
            <a:off x="10095198" y="1634419"/>
            <a:ext cx="1971843" cy="1988137"/>
            <a:chOff x="254431" y="245386"/>
            <a:chExt cx="2114235" cy="2131706"/>
          </a:xfrm>
          <a:solidFill>
            <a:srgbClr val="FFFFFF">
              <a:alpha val="30000"/>
            </a:srgbClr>
          </a:solidFill>
        </p:grpSpPr>
        <p:sp>
          <p:nvSpPr>
            <p:cNvPr id="28" name="자유형 33">
              <a:extLst>
                <a:ext uri="{FF2B5EF4-FFF2-40B4-BE49-F238E27FC236}">
                  <a16:creationId xmlns:a16="http://schemas.microsoft.com/office/drawing/2014/main" id="{8E3FD52D-8D2C-719D-363A-FC90E420D7BB}"/>
                </a:ext>
              </a:extLst>
            </p:cNvPr>
            <p:cNvSpPr/>
            <p:nvPr/>
          </p:nvSpPr>
          <p:spPr>
            <a:xfrm>
              <a:off x="231548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9" name="자유형 34">
              <a:extLst>
                <a:ext uri="{FF2B5EF4-FFF2-40B4-BE49-F238E27FC236}">
                  <a16:creationId xmlns:a16="http://schemas.microsoft.com/office/drawing/2014/main" id="{2D3066E4-26F2-4F84-4262-08D738DBEA4F}"/>
                </a:ext>
              </a:extLst>
            </p:cNvPr>
            <p:cNvSpPr/>
            <p:nvPr/>
          </p:nvSpPr>
          <p:spPr>
            <a:xfrm>
              <a:off x="231548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0" name="자유형 35">
              <a:extLst>
                <a:ext uri="{FF2B5EF4-FFF2-40B4-BE49-F238E27FC236}">
                  <a16:creationId xmlns:a16="http://schemas.microsoft.com/office/drawing/2014/main" id="{816F50E8-9354-ACF8-A691-9D72475583B4}"/>
                </a:ext>
              </a:extLst>
            </p:cNvPr>
            <p:cNvSpPr/>
            <p:nvPr/>
          </p:nvSpPr>
          <p:spPr>
            <a:xfrm>
              <a:off x="231548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1" name="자유형 36">
              <a:extLst>
                <a:ext uri="{FF2B5EF4-FFF2-40B4-BE49-F238E27FC236}">
                  <a16:creationId xmlns:a16="http://schemas.microsoft.com/office/drawing/2014/main" id="{01322B27-B3EC-A456-B6D2-598F9C1A1E46}"/>
                </a:ext>
              </a:extLst>
            </p:cNvPr>
            <p:cNvSpPr/>
            <p:nvPr/>
          </p:nvSpPr>
          <p:spPr>
            <a:xfrm>
              <a:off x="231548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2" name="자유형 37">
              <a:extLst>
                <a:ext uri="{FF2B5EF4-FFF2-40B4-BE49-F238E27FC236}">
                  <a16:creationId xmlns:a16="http://schemas.microsoft.com/office/drawing/2014/main" id="{08CB4DD6-479F-C7FF-5BC4-39E54DA86F16}"/>
                </a:ext>
              </a:extLst>
            </p:cNvPr>
            <p:cNvSpPr/>
            <p:nvPr/>
          </p:nvSpPr>
          <p:spPr>
            <a:xfrm>
              <a:off x="197201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3" name="자유형 38">
              <a:extLst>
                <a:ext uri="{FF2B5EF4-FFF2-40B4-BE49-F238E27FC236}">
                  <a16:creationId xmlns:a16="http://schemas.microsoft.com/office/drawing/2014/main" id="{EEC280CC-B006-19C5-959A-FE5DFF88F15D}"/>
                </a:ext>
              </a:extLst>
            </p:cNvPr>
            <p:cNvSpPr/>
            <p:nvPr/>
          </p:nvSpPr>
          <p:spPr>
            <a:xfrm>
              <a:off x="197201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4" name="자유형 39">
              <a:extLst>
                <a:ext uri="{FF2B5EF4-FFF2-40B4-BE49-F238E27FC236}">
                  <a16:creationId xmlns:a16="http://schemas.microsoft.com/office/drawing/2014/main" id="{57B6353E-B45F-2AC8-48C1-29DABC43D34F}"/>
                </a:ext>
              </a:extLst>
            </p:cNvPr>
            <p:cNvSpPr/>
            <p:nvPr/>
          </p:nvSpPr>
          <p:spPr>
            <a:xfrm>
              <a:off x="197201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5" name="자유형 40">
              <a:extLst>
                <a:ext uri="{FF2B5EF4-FFF2-40B4-BE49-F238E27FC236}">
                  <a16:creationId xmlns:a16="http://schemas.microsoft.com/office/drawing/2014/main" id="{167EF383-449F-509C-26F0-C5F775B81BDF}"/>
                </a:ext>
              </a:extLst>
            </p:cNvPr>
            <p:cNvSpPr/>
            <p:nvPr/>
          </p:nvSpPr>
          <p:spPr>
            <a:xfrm>
              <a:off x="197201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6" name="자유형 41">
              <a:extLst>
                <a:ext uri="{FF2B5EF4-FFF2-40B4-BE49-F238E27FC236}">
                  <a16:creationId xmlns:a16="http://schemas.microsoft.com/office/drawing/2014/main" id="{16C57A64-5EED-ECD9-9969-3327C2924F8C}"/>
                </a:ext>
              </a:extLst>
            </p:cNvPr>
            <p:cNvSpPr/>
            <p:nvPr/>
          </p:nvSpPr>
          <p:spPr>
            <a:xfrm>
              <a:off x="1628430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7" name="자유형 42">
              <a:extLst>
                <a:ext uri="{FF2B5EF4-FFF2-40B4-BE49-F238E27FC236}">
                  <a16:creationId xmlns:a16="http://schemas.microsoft.com/office/drawing/2014/main" id="{33DE3D4D-89C4-E511-58D9-34A2D2D28637}"/>
                </a:ext>
              </a:extLst>
            </p:cNvPr>
            <p:cNvSpPr/>
            <p:nvPr/>
          </p:nvSpPr>
          <p:spPr>
            <a:xfrm>
              <a:off x="1628430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43">
              <a:extLst>
                <a:ext uri="{FF2B5EF4-FFF2-40B4-BE49-F238E27FC236}">
                  <a16:creationId xmlns:a16="http://schemas.microsoft.com/office/drawing/2014/main" id="{2F8E6443-3614-37D8-B90F-0D98970C3C10}"/>
                </a:ext>
              </a:extLst>
            </p:cNvPr>
            <p:cNvSpPr/>
            <p:nvPr/>
          </p:nvSpPr>
          <p:spPr>
            <a:xfrm>
              <a:off x="1628430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44">
              <a:extLst>
                <a:ext uri="{FF2B5EF4-FFF2-40B4-BE49-F238E27FC236}">
                  <a16:creationId xmlns:a16="http://schemas.microsoft.com/office/drawing/2014/main" id="{74E3BCD5-B752-33AE-B470-FE4D05D0690A}"/>
                </a:ext>
              </a:extLst>
            </p:cNvPr>
            <p:cNvSpPr/>
            <p:nvPr/>
          </p:nvSpPr>
          <p:spPr>
            <a:xfrm>
              <a:off x="1628430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0" name="자유형 45">
              <a:extLst>
                <a:ext uri="{FF2B5EF4-FFF2-40B4-BE49-F238E27FC236}">
                  <a16:creationId xmlns:a16="http://schemas.microsoft.com/office/drawing/2014/main" id="{F6BABBD0-B5AF-1431-E6EC-4AD773A13FDB}"/>
                </a:ext>
              </a:extLst>
            </p:cNvPr>
            <p:cNvSpPr/>
            <p:nvPr/>
          </p:nvSpPr>
          <p:spPr>
            <a:xfrm>
              <a:off x="1284958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1" name="자유형 46">
              <a:extLst>
                <a:ext uri="{FF2B5EF4-FFF2-40B4-BE49-F238E27FC236}">
                  <a16:creationId xmlns:a16="http://schemas.microsoft.com/office/drawing/2014/main" id="{C263338A-B859-9C4E-6FF4-A2D422136E3D}"/>
                </a:ext>
              </a:extLst>
            </p:cNvPr>
            <p:cNvSpPr/>
            <p:nvPr/>
          </p:nvSpPr>
          <p:spPr>
            <a:xfrm>
              <a:off x="1284958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47">
              <a:extLst>
                <a:ext uri="{FF2B5EF4-FFF2-40B4-BE49-F238E27FC236}">
                  <a16:creationId xmlns:a16="http://schemas.microsoft.com/office/drawing/2014/main" id="{68FBFF83-4219-A9E7-9A61-80A30A9AC806}"/>
                </a:ext>
              </a:extLst>
            </p:cNvPr>
            <p:cNvSpPr/>
            <p:nvPr/>
          </p:nvSpPr>
          <p:spPr>
            <a:xfrm>
              <a:off x="1284958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48">
              <a:extLst>
                <a:ext uri="{FF2B5EF4-FFF2-40B4-BE49-F238E27FC236}">
                  <a16:creationId xmlns:a16="http://schemas.microsoft.com/office/drawing/2014/main" id="{36A5B74F-A390-E090-22A0-25657C3D53A9}"/>
                </a:ext>
              </a:extLst>
            </p:cNvPr>
            <p:cNvSpPr/>
            <p:nvPr/>
          </p:nvSpPr>
          <p:spPr>
            <a:xfrm>
              <a:off x="1284958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4" name="자유형 49">
              <a:extLst>
                <a:ext uri="{FF2B5EF4-FFF2-40B4-BE49-F238E27FC236}">
                  <a16:creationId xmlns:a16="http://schemas.microsoft.com/office/drawing/2014/main" id="{AAAC6078-CC1D-E96F-8723-5EFF0EE7A2E6}"/>
                </a:ext>
              </a:extLst>
            </p:cNvPr>
            <p:cNvSpPr/>
            <p:nvPr/>
          </p:nvSpPr>
          <p:spPr>
            <a:xfrm>
              <a:off x="2315485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5" name="자유형 50">
              <a:extLst>
                <a:ext uri="{FF2B5EF4-FFF2-40B4-BE49-F238E27FC236}">
                  <a16:creationId xmlns:a16="http://schemas.microsoft.com/office/drawing/2014/main" id="{C33E7AA9-4301-519F-CC3F-6A37625A75C9}"/>
                </a:ext>
              </a:extLst>
            </p:cNvPr>
            <p:cNvSpPr/>
            <p:nvPr/>
          </p:nvSpPr>
          <p:spPr>
            <a:xfrm>
              <a:off x="231548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6" name="자유형 51">
              <a:extLst>
                <a:ext uri="{FF2B5EF4-FFF2-40B4-BE49-F238E27FC236}">
                  <a16:creationId xmlns:a16="http://schemas.microsoft.com/office/drawing/2014/main" id="{6160876B-F50A-BDFE-897C-88D883A3A08C}"/>
                </a:ext>
              </a:extLst>
            </p:cNvPr>
            <p:cNvSpPr/>
            <p:nvPr/>
          </p:nvSpPr>
          <p:spPr>
            <a:xfrm>
              <a:off x="231548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7" name="자유형 52">
              <a:extLst>
                <a:ext uri="{FF2B5EF4-FFF2-40B4-BE49-F238E27FC236}">
                  <a16:creationId xmlns:a16="http://schemas.microsoft.com/office/drawing/2014/main" id="{1F805D78-31C8-E686-9FE0-801CC25FF0EE}"/>
                </a:ext>
              </a:extLst>
            </p:cNvPr>
            <p:cNvSpPr/>
            <p:nvPr/>
          </p:nvSpPr>
          <p:spPr>
            <a:xfrm>
              <a:off x="197201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8" name="자유형 53">
              <a:extLst>
                <a:ext uri="{FF2B5EF4-FFF2-40B4-BE49-F238E27FC236}">
                  <a16:creationId xmlns:a16="http://schemas.microsoft.com/office/drawing/2014/main" id="{F0A89630-3F12-B7DD-5582-566C425F95C8}"/>
                </a:ext>
              </a:extLst>
            </p:cNvPr>
            <p:cNvSpPr/>
            <p:nvPr/>
          </p:nvSpPr>
          <p:spPr>
            <a:xfrm>
              <a:off x="197201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9" name="자유형 54">
              <a:extLst>
                <a:ext uri="{FF2B5EF4-FFF2-40B4-BE49-F238E27FC236}">
                  <a16:creationId xmlns:a16="http://schemas.microsoft.com/office/drawing/2014/main" id="{0F207168-1176-8E29-0AD3-C054F424CF68}"/>
                </a:ext>
              </a:extLst>
            </p:cNvPr>
            <p:cNvSpPr/>
            <p:nvPr/>
          </p:nvSpPr>
          <p:spPr>
            <a:xfrm>
              <a:off x="197201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0" name="자유형 55">
              <a:extLst>
                <a:ext uri="{FF2B5EF4-FFF2-40B4-BE49-F238E27FC236}">
                  <a16:creationId xmlns:a16="http://schemas.microsoft.com/office/drawing/2014/main" id="{E7D07E62-6103-EE83-3456-99205311931B}"/>
                </a:ext>
              </a:extLst>
            </p:cNvPr>
            <p:cNvSpPr/>
            <p:nvPr/>
          </p:nvSpPr>
          <p:spPr>
            <a:xfrm>
              <a:off x="1628430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1" name="자유형 56">
              <a:extLst>
                <a:ext uri="{FF2B5EF4-FFF2-40B4-BE49-F238E27FC236}">
                  <a16:creationId xmlns:a16="http://schemas.microsoft.com/office/drawing/2014/main" id="{7254C19D-6D0B-8971-F36F-C6AC5FF43252}"/>
                </a:ext>
              </a:extLst>
            </p:cNvPr>
            <p:cNvSpPr/>
            <p:nvPr/>
          </p:nvSpPr>
          <p:spPr>
            <a:xfrm>
              <a:off x="1628430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2" name="자유형 57">
              <a:extLst>
                <a:ext uri="{FF2B5EF4-FFF2-40B4-BE49-F238E27FC236}">
                  <a16:creationId xmlns:a16="http://schemas.microsoft.com/office/drawing/2014/main" id="{963670D4-42C0-6649-746F-8007F3397ADB}"/>
                </a:ext>
              </a:extLst>
            </p:cNvPr>
            <p:cNvSpPr/>
            <p:nvPr/>
          </p:nvSpPr>
          <p:spPr>
            <a:xfrm>
              <a:off x="1628430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3" name="자유형 58">
              <a:extLst>
                <a:ext uri="{FF2B5EF4-FFF2-40B4-BE49-F238E27FC236}">
                  <a16:creationId xmlns:a16="http://schemas.microsoft.com/office/drawing/2014/main" id="{8F8F47FA-DE47-2616-2281-B98CF77E8D88}"/>
                </a:ext>
              </a:extLst>
            </p:cNvPr>
            <p:cNvSpPr/>
            <p:nvPr/>
          </p:nvSpPr>
          <p:spPr>
            <a:xfrm>
              <a:off x="1284958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4" name="자유형 59">
              <a:extLst>
                <a:ext uri="{FF2B5EF4-FFF2-40B4-BE49-F238E27FC236}">
                  <a16:creationId xmlns:a16="http://schemas.microsoft.com/office/drawing/2014/main" id="{9F3EDB67-45CF-4654-BE98-B4A2AC9FD2F3}"/>
                </a:ext>
              </a:extLst>
            </p:cNvPr>
            <p:cNvSpPr/>
            <p:nvPr/>
          </p:nvSpPr>
          <p:spPr>
            <a:xfrm>
              <a:off x="1284958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5" name="자유형 60">
              <a:extLst>
                <a:ext uri="{FF2B5EF4-FFF2-40B4-BE49-F238E27FC236}">
                  <a16:creationId xmlns:a16="http://schemas.microsoft.com/office/drawing/2014/main" id="{FA53D1E6-6D53-85A5-6AF1-03F64C909992}"/>
                </a:ext>
              </a:extLst>
            </p:cNvPr>
            <p:cNvSpPr/>
            <p:nvPr/>
          </p:nvSpPr>
          <p:spPr>
            <a:xfrm>
              <a:off x="1284958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6" name="자유형 61">
              <a:extLst>
                <a:ext uri="{FF2B5EF4-FFF2-40B4-BE49-F238E27FC236}">
                  <a16:creationId xmlns:a16="http://schemas.microsoft.com/office/drawing/2014/main" id="{FFB7FB36-EB76-B09E-F18B-267B320CBCE6}"/>
                </a:ext>
              </a:extLst>
            </p:cNvPr>
            <p:cNvSpPr/>
            <p:nvPr/>
          </p:nvSpPr>
          <p:spPr>
            <a:xfrm>
              <a:off x="94137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7" name="자유형 62">
              <a:extLst>
                <a:ext uri="{FF2B5EF4-FFF2-40B4-BE49-F238E27FC236}">
                  <a16:creationId xmlns:a16="http://schemas.microsoft.com/office/drawing/2014/main" id="{C9166813-5BE0-55BF-B766-101A9520392A}"/>
                </a:ext>
              </a:extLst>
            </p:cNvPr>
            <p:cNvSpPr/>
            <p:nvPr/>
          </p:nvSpPr>
          <p:spPr>
            <a:xfrm>
              <a:off x="94137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8" name="자유형 63">
              <a:extLst>
                <a:ext uri="{FF2B5EF4-FFF2-40B4-BE49-F238E27FC236}">
                  <a16:creationId xmlns:a16="http://schemas.microsoft.com/office/drawing/2014/main" id="{A73BF3A0-08FA-058F-CFC6-EDA1BE21EA54}"/>
                </a:ext>
              </a:extLst>
            </p:cNvPr>
            <p:cNvSpPr/>
            <p:nvPr/>
          </p:nvSpPr>
          <p:spPr>
            <a:xfrm>
              <a:off x="94137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9" name="자유형 64">
              <a:extLst>
                <a:ext uri="{FF2B5EF4-FFF2-40B4-BE49-F238E27FC236}">
                  <a16:creationId xmlns:a16="http://schemas.microsoft.com/office/drawing/2014/main" id="{FD80A831-14B5-CD87-3B9B-316F7713BDBD}"/>
                </a:ext>
              </a:extLst>
            </p:cNvPr>
            <p:cNvSpPr/>
            <p:nvPr/>
          </p:nvSpPr>
          <p:spPr>
            <a:xfrm>
              <a:off x="94137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0" name="자유형 65">
              <a:extLst>
                <a:ext uri="{FF2B5EF4-FFF2-40B4-BE49-F238E27FC236}">
                  <a16:creationId xmlns:a16="http://schemas.microsoft.com/office/drawing/2014/main" id="{8CF8428A-A0D4-B828-AB8A-B55176A64DEC}"/>
                </a:ext>
              </a:extLst>
            </p:cNvPr>
            <p:cNvSpPr/>
            <p:nvPr/>
          </p:nvSpPr>
          <p:spPr>
            <a:xfrm>
              <a:off x="59790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1" name="자유형 66">
              <a:extLst>
                <a:ext uri="{FF2B5EF4-FFF2-40B4-BE49-F238E27FC236}">
                  <a16:creationId xmlns:a16="http://schemas.microsoft.com/office/drawing/2014/main" id="{A0672D6B-6318-92D0-1804-E49D4F7B7E6D}"/>
                </a:ext>
              </a:extLst>
            </p:cNvPr>
            <p:cNvSpPr/>
            <p:nvPr/>
          </p:nvSpPr>
          <p:spPr>
            <a:xfrm>
              <a:off x="59790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2" name="자유형 67">
              <a:extLst>
                <a:ext uri="{FF2B5EF4-FFF2-40B4-BE49-F238E27FC236}">
                  <a16:creationId xmlns:a16="http://schemas.microsoft.com/office/drawing/2014/main" id="{32FE163B-D49D-BF94-3A8F-4BDBC838ABD0}"/>
                </a:ext>
              </a:extLst>
            </p:cNvPr>
            <p:cNvSpPr/>
            <p:nvPr/>
          </p:nvSpPr>
          <p:spPr>
            <a:xfrm>
              <a:off x="59790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3" name="자유형 68">
              <a:extLst>
                <a:ext uri="{FF2B5EF4-FFF2-40B4-BE49-F238E27FC236}">
                  <a16:creationId xmlns:a16="http://schemas.microsoft.com/office/drawing/2014/main" id="{A5E2D719-5772-50AD-6549-DA317DF4C5EC}"/>
                </a:ext>
              </a:extLst>
            </p:cNvPr>
            <p:cNvSpPr/>
            <p:nvPr/>
          </p:nvSpPr>
          <p:spPr>
            <a:xfrm>
              <a:off x="59790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4" name="자유형 69">
              <a:extLst>
                <a:ext uri="{FF2B5EF4-FFF2-40B4-BE49-F238E27FC236}">
                  <a16:creationId xmlns:a16="http://schemas.microsoft.com/office/drawing/2014/main" id="{A262ED68-F69C-4477-42A6-5A1667424BE7}"/>
                </a:ext>
              </a:extLst>
            </p:cNvPr>
            <p:cNvSpPr/>
            <p:nvPr/>
          </p:nvSpPr>
          <p:spPr>
            <a:xfrm>
              <a:off x="254431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5" name="자유형 70">
              <a:extLst>
                <a:ext uri="{FF2B5EF4-FFF2-40B4-BE49-F238E27FC236}">
                  <a16:creationId xmlns:a16="http://schemas.microsoft.com/office/drawing/2014/main" id="{14F31F85-8E10-FDCE-92B0-3F153E1BB892}"/>
                </a:ext>
              </a:extLst>
            </p:cNvPr>
            <p:cNvSpPr/>
            <p:nvPr/>
          </p:nvSpPr>
          <p:spPr>
            <a:xfrm>
              <a:off x="254431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6" name="자유형 71">
              <a:extLst>
                <a:ext uri="{FF2B5EF4-FFF2-40B4-BE49-F238E27FC236}">
                  <a16:creationId xmlns:a16="http://schemas.microsoft.com/office/drawing/2014/main" id="{1CB91ADA-C70E-F51C-6098-C5A641960B30}"/>
                </a:ext>
              </a:extLst>
            </p:cNvPr>
            <p:cNvSpPr/>
            <p:nvPr/>
          </p:nvSpPr>
          <p:spPr>
            <a:xfrm>
              <a:off x="254431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7" name="자유형 72">
              <a:extLst>
                <a:ext uri="{FF2B5EF4-FFF2-40B4-BE49-F238E27FC236}">
                  <a16:creationId xmlns:a16="http://schemas.microsoft.com/office/drawing/2014/main" id="{CCD1085E-486D-C3E7-8F85-278A963BA977}"/>
                </a:ext>
              </a:extLst>
            </p:cNvPr>
            <p:cNvSpPr/>
            <p:nvPr/>
          </p:nvSpPr>
          <p:spPr>
            <a:xfrm>
              <a:off x="254431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8" name="자유형 73">
              <a:extLst>
                <a:ext uri="{FF2B5EF4-FFF2-40B4-BE49-F238E27FC236}">
                  <a16:creationId xmlns:a16="http://schemas.microsoft.com/office/drawing/2014/main" id="{CC8521E4-1AFB-EFCE-FDCF-1A5531F085B6}"/>
                </a:ext>
              </a:extLst>
            </p:cNvPr>
            <p:cNvSpPr/>
            <p:nvPr/>
          </p:nvSpPr>
          <p:spPr>
            <a:xfrm>
              <a:off x="941375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9" name="자유형 74">
              <a:extLst>
                <a:ext uri="{FF2B5EF4-FFF2-40B4-BE49-F238E27FC236}">
                  <a16:creationId xmlns:a16="http://schemas.microsoft.com/office/drawing/2014/main" id="{C65DE459-17E4-0DEA-C832-980C3E01D688}"/>
                </a:ext>
              </a:extLst>
            </p:cNvPr>
            <p:cNvSpPr/>
            <p:nvPr/>
          </p:nvSpPr>
          <p:spPr>
            <a:xfrm>
              <a:off x="94137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0" name="자유형 75">
              <a:extLst>
                <a:ext uri="{FF2B5EF4-FFF2-40B4-BE49-F238E27FC236}">
                  <a16:creationId xmlns:a16="http://schemas.microsoft.com/office/drawing/2014/main" id="{35A22A78-23CA-6C67-E1A3-2FF9F0C8235E}"/>
                </a:ext>
              </a:extLst>
            </p:cNvPr>
            <p:cNvSpPr/>
            <p:nvPr/>
          </p:nvSpPr>
          <p:spPr>
            <a:xfrm>
              <a:off x="94137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1" name="자유형 76">
              <a:extLst>
                <a:ext uri="{FF2B5EF4-FFF2-40B4-BE49-F238E27FC236}">
                  <a16:creationId xmlns:a16="http://schemas.microsoft.com/office/drawing/2014/main" id="{7353F421-0231-8970-9F2C-2FB334ACE985}"/>
                </a:ext>
              </a:extLst>
            </p:cNvPr>
            <p:cNvSpPr/>
            <p:nvPr/>
          </p:nvSpPr>
          <p:spPr>
            <a:xfrm>
              <a:off x="59790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2" name="자유형 77">
              <a:extLst>
                <a:ext uri="{FF2B5EF4-FFF2-40B4-BE49-F238E27FC236}">
                  <a16:creationId xmlns:a16="http://schemas.microsoft.com/office/drawing/2014/main" id="{82256801-0C1E-AD24-D57C-05E40B4E7B40}"/>
                </a:ext>
              </a:extLst>
            </p:cNvPr>
            <p:cNvSpPr/>
            <p:nvPr/>
          </p:nvSpPr>
          <p:spPr>
            <a:xfrm>
              <a:off x="59790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3" name="자유형 78">
              <a:extLst>
                <a:ext uri="{FF2B5EF4-FFF2-40B4-BE49-F238E27FC236}">
                  <a16:creationId xmlns:a16="http://schemas.microsoft.com/office/drawing/2014/main" id="{B2CF21F3-A741-1EA4-8DAA-B3B29F059040}"/>
                </a:ext>
              </a:extLst>
            </p:cNvPr>
            <p:cNvSpPr/>
            <p:nvPr/>
          </p:nvSpPr>
          <p:spPr>
            <a:xfrm>
              <a:off x="59790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4" name="자유형 79">
              <a:extLst>
                <a:ext uri="{FF2B5EF4-FFF2-40B4-BE49-F238E27FC236}">
                  <a16:creationId xmlns:a16="http://schemas.microsoft.com/office/drawing/2014/main" id="{726EAB9A-9090-940A-1137-4ACB830DE0FC}"/>
                </a:ext>
              </a:extLst>
            </p:cNvPr>
            <p:cNvSpPr/>
            <p:nvPr/>
          </p:nvSpPr>
          <p:spPr>
            <a:xfrm>
              <a:off x="254431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5" name="자유형 80">
              <a:extLst>
                <a:ext uri="{FF2B5EF4-FFF2-40B4-BE49-F238E27FC236}">
                  <a16:creationId xmlns:a16="http://schemas.microsoft.com/office/drawing/2014/main" id="{0B3FF7D4-F26E-747F-9CB3-398636730042}"/>
                </a:ext>
              </a:extLst>
            </p:cNvPr>
            <p:cNvSpPr/>
            <p:nvPr/>
          </p:nvSpPr>
          <p:spPr>
            <a:xfrm>
              <a:off x="254431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6" name="자유형 81">
              <a:extLst>
                <a:ext uri="{FF2B5EF4-FFF2-40B4-BE49-F238E27FC236}">
                  <a16:creationId xmlns:a16="http://schemas.microsoft.com/office/drawing/2014/main" id="{9C4692FD-9C9B-D095-5D6B-2E089A07CC82}"/>
                </a:ext>
              </a:extLst>
            </p:cNvPr>
            <p:cNvSpPr/>
            <p:nvPr/>
          </p:nvSpPr>
          <p:spPr>
            <a:xfrm>
              <a:off x="254431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77" name="그래픽 2324">
            <a:extLst>
              <a:ext uri="{FF2B5EF4-FFF2-40B4-BE49-F238E27FC236}">
                <a16:creationId xmlns:a16="http://schemas.microsoft.com/office/drawing/2014/main" id="{DC01002C-873F-F4F4-35E3-B1F1AE589249}"/>
              </a:ext>
            </a:extLst>
          </p:cNvPr>
          <p:cNvGrpSpPr/>
          <p:nvPr userDrawn="1"/>
        </p:nvGrpSpPr>
        <p:grpSpPr>
          <a:xfrm>
            <a:off x="10714886" y="184968"/>
            <a:ext cx="1352155" cy="1722983"/>
            <a:chOff x="3201033" y="-1225882"/>
            <a:chExt cx="1639686" cy="2089368"/>
          </a:xfrm>
          <a:noFill/>
        </p:grpSpPr>
        <p:sp>
          <p:nvSpPr>
            <p:cNvPr id="78" name="자유형 83">
              <a:extLst>
                <a:ext uri="{FF2B5EF4-FFF2-40B4-BE49-F238E27FC236}">
                  <a16:creationId xmlns:a16="http://schemas.microsoft.com/office/drawing/2014/main" id="{DE814167-76CE-3976-40E1-2DF38D808B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9" name="자유형 84">
              <a:extLst>
                <a:ext uri="{FF2B5EF4-FFF2-40B4-BE49-F238E27FC236}">
                  <a16:creationId xmlns:a16="http://schemas.microsoft.com/office/drawing/2014/main" id="{FC008164-3983-5A01-4E7F-1A8D5E766F3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0" name="자유형 85">
              <a:extLst>
                <a:ext uri="{FF2B5EF4-FFF2-40B4-BE49-F238E27FC236}">
                  <a16:creationId xmlns:a16="http://schemas.microsoft.com/office/drawing/2014/main" id="{D1216C3C-000C-2394-E488-7EA8ADA8E4D6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82" name="자유형 87">
            <a:extLst>
              <a:ext uri="{FF2B5EF4-FFF2-40B4-BE49-F238E27FC236}">
                <a16:creationId xmlns:a16="http://schemas.microsoft.com/office/drawing/2014/main" id="{A3305F3E-AEB8-5D8A-0E07-08684E6E9BBB}"/>
              </a:ext>
            </a:extLst>
          </p:cNvPr>
          <p:cNvSpPr/>
          <p:nvPr userDrawn="1"/>
        </p:nvSpPr>
        <p:spPr>
          <a:xfrm>
            <a:off x="149172" y="618502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83" name="자유형 6">
            <a:extLst>
              <a:ext uri="{FF2B5EF4-FFF2-40B4-BE49-F238E27FC236}">
                <a16:creationId xmlns:a16="http://schemas.microsoft.com/office/drawing/2014/main" id="{6D6C47B3-CE92-05B8-0DD4-5C186EF0512E}"/>
              </a:ext>
            </a:extLst>
          </p:cNvPr>
          <p:cNvSpPr/>
          <p:nvPr userDrawn="1"/>
        </p:nvSpPr>
        <p:spPr>
          <a:xfrm rot="18900000">
            <a:off x="7591577" y="958719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C3C0D1E-E905-4427-0F94-92AE0E2AFE6C}"/>
              </a:ext>
            </a:extLst>
          </p:cNvPr>
          <p:cNvGrpSpPr/>
          <p:nvPr userDrawn="1"/>
        </p:nvGrpSpPr>
        <p:grpSpPr>
          <a:xfrm>
            <a:off x="10421458" y="297689"/>
            <a:ext cx="1439640" cy="459450"/>
            <a:chOff x="784692" y="368731"/>
            <a:chExt cx="2037867" cy="650369"/>
          </a:xfrm>
        </p:grpSpPr>
        <p:pic>
          <p:nvPicPr>
            <p:cNvPr id="88" name="그림 87" descr="텍스트, 폰트, 원, 로고이(가) 표시된 사진&#10;&#10;자동 생성된 설명">
              <a:extLst>
                <a:ext uri="{FF2B5EF4-FFF2-40B4-BE49-F238E27FC236}">
                  <a16:creationId xmlns:a16="http://schemas.microsoft.com/office/drawing/2014/main" id="{63F8DB5D-1976-9DFA-9357-37C228EE51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7717" t="24230" r="17943"/>
            <a:stretch/>
          </p:blipFill>
          <p:spPr>
            <a:xfrm>
              <a:off x="784692" y="371939"/>
              <a:ext cx="559745" cy="643952"/>
            </a:xfrm>
            <a:prstGeom prst="rect">
              <a:avLst/>
            </a:prstGeom>
          </p:spPr>
        </p:pic>
        <p:pic>
          <p:nvPicPr>
            <p:cNvPr id="89" name="그림 88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F963DDB-A7B3-9070-E0A6-204FD52C98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4024"/>
            <a:stretch/>
          </p:blipFill>
          <p:spPr>
            <a:xfrm>
              <a:off x="1478044" y="368731"/>
              <a:ext cx="1344515" cy="650369"/>
            </a:xfrm>
            <a:prstGeom prst="rect">
              <a:avLst/>
            </a:prstGeom>
          </p:spPr>
        </p:pic>
      </p:grpSp>
      <p:sp>
        <p:nvSpPr>
          <p:cNvPr id="91" name="텍스트 개체 틀 14">
            <a:extLst>
              <a:ext uri="{FF2B5EF4-FFF2-40B4-BE49-F238E27FC236}">
                <a16:creationId xmlns:a16="http://schemas.microsoft.com/office/drawing/2014/main" id="{A6C863F9-87D5-35C4-AFBB-5B724B0774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9916" y="1545999"/>
            <a:ext cx="5655700" cy="6832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>
              <a:buNone/>
              <a:defRPr kumimoji="1" lang="ko-KR" altLang="en-US" sz="4800" spc="-70" smtClean="0">
                <a:solidFill>
                  <a:schemeClr val="bg1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목차명</a:t>
            </a:r>
          </a:p>
        </p:txBody>
      </p:sp>
    </p:spTree>
    <p:extLst>
      <p:ext uri="{BB962C8B-B14F-4D97-AF65-F5344CB8AC3E}">
        <p14:creationId xmlns:p14="http://schemas.microsoft.com/office/powerpoint/2010/main" val="298666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3533293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342900" y="996584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797300" y="996584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633838"/>
            <a:ext cx="285750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000" spc="-7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5FC7680F-E926-C71D-6024-5E17D30D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F0E1D7-02AB-74F2-6283-70FDE906F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689884"/>
            <a:ext cx="2928315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09EE0-741B-3396-8A64-EAF422F6B009}"/>
              </a:ext>
            </a:extLst>
          </p:cNvPr>
          <p:cNvSpPr txBox="1"/>
          <p:nvPr userDrawn="1"/>
        </p:nvSpPr>
        <p:spPr>
          <a:xfrm>
            <a:off x="272085" y="275997"/>
            <a:ext cx="1312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spc="-20" baseline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rPr>
              <a:t>CHAPTER 1</a:t>
            </a:r>
            <a:endParaRPr kumimoji="1" lang="ko-Kore-KR" altLang="en-US" sz="1400" b="1" spc="-20" baseline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648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3533293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342900" y="3429000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797300" y="996584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66254"/>
            <a:ext cx="285750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chemeClr val="bg1"/>
                </a:solidFill>
                <a:latin typeface="+mj-ea"/>
                <a:ea typeface="+mj-ea"/>
                <a:cs typeface="Cafe24 Ssurround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CA8F0-396A-9DC2-C436-CE25B2E493C5}"/>
              </a:ext>
            </a:extLst>
          </p:cNvPr>
          <p:cNvSpPr txBox="1"/>
          <p:nvPr userDrawn="1"/>
        </p:nvSpPr>
        <p:spPr>
          <a:xfrm>
            <a:off x="272085" y="3507054"/>
            <a:ext cx="232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0" spc="-20" baseline="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Cafe24 Ssurround" pitchFamily="2" charset="-127"/>
              </a:rPr>
              <a:t>Threat Intelligence Based </a:t>
            </a:r>
          </a:p>
          <a:p>
            <a:r>
              <a:rPr kumimoji="1" lang="en-US" altLang="en-US" sz="1200" b="0" spc="-20" baseline="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Cafe24 Ssurround" pitchFamily="2" charset="-127"/>
              </a:rPr>
              <a:t>CTEM Framwork</a:t>
            </a:r>
          </a:p>
        </p:txBody>
      </p:sp>
    </p:spTree>
    <p:extLst>
      <p:ext uri="{BB962C8B-B14F-4D97-AF65-F5344CB8AC3E}">
        <p14:creationId xmlns:p14="http://schemas.microsoft.com/office/powerpoint/2010/main" val="12134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1062B22-C549-06CB-3190-5804FA822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4320" y="676542"/>
            <a:ext cx="7736205" cy="241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1" lang="ko-KR" altLang="en-US" sz="1700" spc="-70" smtClean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75ED1-7183-38AF-B91C-48D748926B9C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71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F41-A8DD-3323-710D-A780EB6384C8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94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93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7" r:id="rId3"/>
    <p:sldLayoutId id="2147483654" r:id="rId4"/>
    <p:sldLayoutId id="2147483656" r:id="rId5"/>
    <p:sldLayoutId id="2147483652" r:id="rId6"/>
    <p:sldLayoutId id="2147483661" r:id="rId7"/>
    <p:sldLayoutId id="2147483650" r:id="rId8"/>
    <p:sldLayoutId id="2147483662" r:id="rId9"/>
    <p:sldLayoutId id="2147483663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48A8A3-D9D3-F94E-42E5-0E22297864B3}"/>
              </a:ext>
            </a:extLst>
          </p:cNvPr>
          <p:cNvGrpSpPr/>
          <p:nvPr/>
        </p:nvGrpSpPr>
        <p:grpSpPr>
          <a:xfrm>
            <a:off x="9644200" y="-1620396"/>
            <a:ext cx="8816948" cy="8816948"/>
            <a:chOff x="12985329" y="-516337"/>
            <a:chExt cx="8816948" cy="881694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E9C7C62-5AF7-2E6D-3BC4-BB66CA5F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5329" y="-516337"/>
              <a:ext cx="8816948" cy="8816948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4C57464A-4F0E-0A9E-5256-B6D573F1AA74}"/>
              </a:ext>
            </a:extLst>
          </p:cNvPr>
          <p:cNvGrpSpPr/>
          <p:nvPr/>
        </p:nvGrpSpPr>
        <p:grpSpPr>
          <a:xfrm>
            <a:off x="5349686" y="3047519"/>
            <a:ext cx="8707697" cy="8707697"/>
            <a:chOff x="8793680" y="4603065"/>
            <a:chExt cx="8707697" cy="8707697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953A92A-69EA-28C3-97B1-41AD9F4D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0" y="4603065"/>
              <a:ext cx="8707697" cy="8707697"/>
            </a:xfrm>
            <a:prstGeom prst="rect">
              <a:avLst/>
            </a:prstGeom>
          </p:spPr>
        </p:pic>
      </p:grpSp>
      <p:sp>
        <p:nvSpPr>
          <p:cNvPr id="2636" name="자유형 2635">
            <a:extLst>
              <a:ext uri="{FF2B5EF4-FFF2-40B4-BE49-F238E27FC236}">
                <a16:creationId xmlns:a16="http://schemas.microsoft.com/office/drawing/2014/main" id="{C1B59730-2A50-BF83-C92B-3E19ABFB7EE5}"/>
              </a:ext>
            </a:extLst>
          </p:cNvPr>
          <p:cNvSpPr/>
          <p:nvPr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D682518-4382-25B3-7DF8-5611AC28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4441144"/>
            <a:ext cx="10346102" cy="604781"/>
          </a:xfrm>
        </p:spPr>
        <p:txBody>
          <a:bodyPr/>
          <a:lstStyle/>
          <a:p>
            <a:r>
              <a:rPr lang="en-US" altLang="ko-KR" sz="3600" i="1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맑은 고딕" panose="020B0503020000020004" pitchFamily="34" charset="-127"/>
              </a:rPr>
              <a:t>Automated Binary Vulnerability Analysis Using LLMs</a:t>
            </a:r>
            <a:r>
              <a:rPr lang="ko-KR" altLang="ko-KR" sz="36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8C861ED-9424-9629-E428-FD8ADA82A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20668"/>
            <a:ext cx="1119537" cy="249299"/>
          </a:xfrm>
        </p:spPr>
        <p:txBody>
          <a:bodyPr/>
          <a:lstStyle/>
          <a:p>
            <a:r>
              <a:rPr lang="en-US" altLang="ko-KR" dirty="0"/>
              <a:t>2025.05.23.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7E8A807-7E0C-A3B4-8393-34D9D33A7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15905"/>
            <a:ext cx="3385542" cy="249299"/>
          </a:xfrm>
        </p:spPr>
        <p:txBody>
          <a:bodyPr/>
          <a:lstStyle/>
          <a:p>
            <a:r>
              <a:rPr lang="en-US" altLang="ko-KR" dirty="0" err="1"/>
              <a:t>Codebugger</a:t>
            </a:r>
            <a:r>
              <a:rPr lang="en-US" altLang="ko-KR" dirty="0"/>
              <a:t>(</a:t>
            </a:r>
            <a:r>
              <a:rPr lang="ko-KR" altLang="en-US" dirty="0" err="1"/>
              <a:t>황승재</a:t>
            </a:r>
            <a:r>
              <a:rPr lang="en-US" altLang="ko-KR" dirty="0"/>
              <a:t>,</a:t>
            </a:r>
            <a:r>
              <a:rPr lang="ko-KR" altLang="en-US" dirty="0"/>
              <a:t> 신윤제</a:t>
            </a:r>
            <a:r>
              <a:rPr lang="en-US" altLang="ko-KR" dirty="0"/>
              <a:t>,</a:t>
            </a:r>
            <a:r>
              <a:rPr lang="ko-KR" altLang="en-US" dirty="0"/>
              <a:t> 최원준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EC758626-075F-7A9A-6B97-944596982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4021018"/>
            <a:ext cx="5091107" cy="328749"/>
          </a:xfrm>
        </p:spPr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2025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캡스톤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디자인 최종 발표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5D4F96-4DCE-02F6-23E9-B39E3FF22FFC}"/>
              </a:ext>
            </a:extLst>
          </p:cNvPr>
          <p:cNvSpPr/>
          <p:nvPr/>
        </p:nvSpPr>
        <p:spPr>
          <a:xfrm>
            <a:off x="1631772" y="-824042"/>
            <a:ext cx="725467" cy="725467"/>
          </a:xfrm>
          <a:prstGeom prst="rect">
            <a:avLst/>
          </a:prstGeom>
          <a:solidFill>
            <a:srgbClr val="166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#1663EF</a:t>
            </a:r>
            <a:endParaRPr kumimoji="1" lang="ko-KR" altLang="en-US" sz="1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11A1FE-3BC6-8636-0A29-F114E236FAB7}"/>
              </a:ext>
            </a:extLst>
          </p:cNvPr>
          <p:cNvSpPr/>
          <p:nvPr/>
        </p:nvSpPr>
        <p:spPr>
          <a:xfrm>
            <a:off x="3276210" y="-824042"/>
            <a:ext cx="725467" cy="725467"/>
          </a:xfrm>
          <a:prstGeom prst="rect">
            <a:avLst/>
          </a:prstGeom>
          <a:solidFill>
            <a:srgbClr val="C5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#C5D9FF</a:t>
            </a:r>
            <a:endParaRPr kumimoji="1" lang="ko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380565-4F75-CA29-5570-7A7F3A86B43B}"/>
              </a:ext>
            </a:extLst>
          </p:cNvPr>
          <p:cNvSpPr/>
          <p:nvPr/>
        </p:nvSpPr>
        <p:spPr>
          <a:xfrm>
            <a:off x="4098429" y="-824042"/>
            <a:ext cx="725467" cy="725467"/>
          </a:xfrm>
          <a:prstGeom prst="rect">
            <a:avLst/>
          </a:prstGeom>
          <a:solidFill>
            <a:srgbClr val="E3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#E3EDFF</a:t>
            </a:r>
            <a:endParaRPr kumimoji="1"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F1E76C-306D-E89F-AC8E-EE7D7B17E62A}"/>
              </a:ext>
            </a:extLst>
          </p:cNvPr>
          <p:cNvSpPr/>
          <p:nvPr/>
        </p:nvSpPr>
        <p:spPr>
          <a:xfrm>
            <a:off x="4920648" y="-824042"/>
            <a:ext cx="725467" cy="725467"/>
          </a:xfrm>
          <a:prstGeom prst="rect">
            <a:avLst/>
          </a:prstGeom>
          <a:solidFill>
            <a:srgbClr val="F2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#F2F3F8</a:t>
            </a:r>
            <a:endParaRPr kumimoji="1" lang="ko-KR" altLang="en-US" sz="1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C64EDD-9006-E379-5B32-BA6F61853869}"/>
              </a:ext>
            </a:extLst>
          </p:cNvPr>
          <p:cNvSpPr/>
          <p:nvPr/>
        </p:nvSpPr>
        <p:spPr>
          <a:xfrm>
            <a:off x="809553" y="-1620396"/>
            <a:ext cx="725467" cy="725467"/>
          </a:xfrm>
          <a:prstGeom prst="rect">
            <a:avLst/>
          </a:prstGeom>
          <a:solidFill>
            <a:srgbClr val="31D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#31D6E6</a:t>
            </a:r>
            <a:endParaRPr kumimoji="1" lang="ko-KR" altLang="en-US" sz="14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7A93C-9833-481A-EBC9-6D9A4944ADF9}"/>
              </a:ext>
            </a:extLst>
          </p:cNvPr>
          <p:cNvSpPr/>
          <p:nvPr/>
        </p:nvSpPr>
        <p:spPr>
          <a:xfrm>
            <a:off x="2453991" y="-824042"/>
            <a:ext cx="725467" cy="725467"/>
          </a:xfrm>
          <a:prstGeom prst="rect">
            <a:avLst/>
          </a:prstGeom>
          <a:solidFill>
            <a:srgbClr val="4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#4B8BFF</a:t>
            </a:r>
            <a:endParaRPr kumimoji="1"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736D07-DC13-08CF-7FC1-CE6FC3EDFCC7}"/>
              </a:ext>
            </a:extLst>
          </p:cNvPr>
          <p:cNvSpPr/>
          <p:nvPr/>
        </p:nvSpPr>
        <p:spPr>
          <a:xfrm>
            <a:off x="-12666" y="-824042"/>
            <a:ext cx="725467" cy="725467"/>
          </a:xfrm>
          <a:prstGeom prst="rect">
            <a:avLst/>
          </a:prstGeom>
          <a:solidFill>
            <a:srgbClr val="01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#012C6C</a:t>
            </a:r>
            <a:endParaRPr kumimoji="1" lang="ko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279AC5-D629-D383-A55F-6E5667F679DC}"/>
              </a:ext>
            </a:extLst>
          </p:cNvPr>
          <p:cNvSpPr/>
          <p:nvPr/>
        </p:nvSpPr>
        <p:spPr>
          <a:xfrm>
            <a:off x="809553" y="-824042"/>
            <a:ext cx="725467" cy="725467"/>
          </a:xfrm>
          <a:prstGeom prst="rect">
            <a:avLst/>
          </a:prstGeom>
          <a:solidFill>
            <a:srgbClr val="425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#425D8C</a:t>
            </a:r>
            <a:endParaRPr kumimoji="1"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14891C-2FDD-9093-382E-56CF22CB1151}"/>
              </a:ext>
            </a:extLst>
          </p:cNvPr>
          <p:cNvSpPr/>
          <p:nvPr/>
        </p:nvSpPr>
        <p:spPr>
          <a:xfrm>
            <a:off x="-18640" y="-1620395"/>
            <a:ext cx="725467" cy="725467"/>
          </a:xfrm>
          <a:prstGeom prst="rect">
            <a:avLst/>
          </a:prstGeom>
          <a:solidFill>
            <a:srgbClr val="04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#0495D2</a:t>
            </a:r>
            <a:endParaRPr kumimoji="1"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D4C7F7-DD4F-D2C8-3D2D-771B0E7C29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894" y="449429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7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4DE2-9089-1831-6FD7-F740CBAB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C766FA-1F07-A01D-4328-6ACA0E3B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10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9DC0CE-1A56-D289-8024-53699115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454EA-6040-20DB-3B4C-844579A9AC50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3880E703-96D2-91DD-53B5-5A928D4A435A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D2CD1368-BA63-FB9A-DC81-104A225E5CE7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E4C9F-6F5C-E325-FF10-B879AD5773C3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76C7F5-1F41-FC2E-CC48-A4F0951F4428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B83A7E-BFF1-66BD-33E1-6679218A4626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80F1FD35-4861-E3AF-4CAA-41AEA0A431B8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BBF39758-73DB-346D-CBA1-ECA11B36C1D6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4CCAE3-FD37-5DAF-4AF9-EEB2E917FA6E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F7B530-8995-D7BC-DCF5-97E4CC9EA932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F2E6B-1919-746D-6984-AE3AAB73D997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C71081-357F-58B2-3929-D6321B8B1387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6B3301-7C2C-1303-F655-02B76149182B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6ED26A-68B2-4AB0-A445-72920633DA8A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77A37-0402-5AAE-F3C2-B85D33CF2F83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D2CE9-58FE-D8FE-5547-349A3FE110D8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F1AECA79-4579-8D9D-E225-60A1AAEEF18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915353CB-C8D1-D960-E97D-929FA4666D5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176715EF-6048-028D-50E4-77C6A64403F0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5C8589-EA7C-1865-D332-C1F797547A7D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97F18139-8C2C-C6EB-095E-EB045F75B77B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A13722F1-2C0B-444F-FEB3-D034A2D122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7159C03-9FFF-C34E-5962-361B94CE8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A46B181-0AE4-DD8E-EBB5-85CC38628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350582-AC37-42D5-3C58-754A3ED3BC7A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62C4E446-B14A-8E00-C8A4-A4A64281419E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85F4C8C7-2110-1AD4-C9FE-2017B951AD58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5E96DBC6-16B0-E12C-D4C4-32201BF533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67D84-97B4-D91B-3A41-BCF3DF0F2332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5A78BB-9107-B6C9-BA71-4FAE79911867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7676A8-BDF7-8DC9-84A0-9EFD29ED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B8EB-DAC4-F89E-CF24-42FC940D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91285-463A-1F91-3AC4-D5CECD4C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11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A45C19-DC34-F4D6-BD04-C3E1939A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6AA23-EF79-D899-D9A7-EDB4F9795124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D0C331C3-9F3B-C2EE-C45D-5B62C0328CAF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1229DD3D-AA90-88D4-2110-307FEB795F60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2E21AC-6227-086E-A320-EC23EF97EB7F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437830-DC4D-97A2-D6F7-144234D9810E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6E92E8-72E2-1240-46C4-43DBC932D51A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784747F3-CE59-8A06-E360-E6A23500E7E3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E11C14BD-A072-0616-AF2E-37D8E4F5C63E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D54D25-CB74-7542-8FF5-C32D89B5A4FD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F45E70-D30D-5FF6-8B68-721A46754C28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DF4EB8-3EF5-716A-7E4D-F0AD972E9166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DBDD70-A66F-3CDA-C2C7-B7009A3778DA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808BC6-13C0-406E-2172-7355DA9321AE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8DB3C-CC22-10EE-21C1-A6737BB44B33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4B8A48-DD6E-6C24-49FC-61F38CFF233D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E21551-3B36-B0AD-3EB9-1954898AB06F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1F289912-C7E5-B933-7110-DF7C78BD93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85D6FCEF-8C48-CA11-A3A7-14F1A52EB3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A60AD904-D17A-73DA-ECD1-C0223D8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EEDF21-71E7-1DDA-AE5A-BAF9E00E38AA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A03366B6-079C-7E0C-C727-530CDA117755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21FE00F5-917B-5267-8161-8BF574E401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84A4E-8E4C-417A-2CF3-9D1D4075E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E2D50D5-2488-C49F-5649-044B948DF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6D66C7-05E1-E8F5-1491-9CD2CF56487B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2E33233-2D8A-01DB-908C-2C368F43E464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616CEEFE-04A7-23C6-25F0-F61D66BC233D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BB409E20-9075-2148-B623-C2619548D6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05689E-FFFA-6014-D25D-FDE2F787D805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7DB9FA-2820-A772-91D6-D1439C354D58}"/>
              </a:ext>
            </a:extLst>
          </p:cNvPr>
          <p:cNvSpPr/>
          <p:nvPr/>
        </p:nvSpPr>
        <p:spPr>
          <a:xfrm>
            <a:off x="7714025" y="3613972"/>
            <a:ext cx="4077321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[2]</a:t>
            </a:r>
            <a:r>
              <a:rPr lang="ko-KR" altLang="en-US" sz="1600" dirty="0"/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함수 어셈블리와 메타데이터로 생성된 프롬프트를 통해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 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</a:t>
            </a:r>
            <a:r>
              <a:rPr lang="ko-KR" altLang="en-US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복원</a:t>
            </a:r>
            <a:endParaRPr lang="en-US" altLang="ko-KR" sz="1500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F17E17C-EC79-CD89-236C-8AB4D133E0EF}"/>
              </a:ext>
            </a:extLst>
          </p:cNvPr>
          <p:cNvSpPr/>
          <p:nvPr/>
        </p:nvSpPr>
        <p:spPr>
          <a:xfrm>
            <a:off x="6404737" y="361397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0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및 코드 재구성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870A95-1215-BBB2-2391-B4DD59E06605}"/>
              </a:ext>
            </a:extLst>
          </p:cNvPr>
          <p:cNvSpPr/>
          <p:nvPr/>
        </p:nvSpPr>
        <p:spPr>
          <a:xfrm>
            <a:off x="6404737" y="3613972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A44D6A-8FCE-1554-A411-919AD141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7A6A-5983-D1CE-A5ED-581650311719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</p:spTree>
    <p:extLst>
      <p:ext uri="{BB962C8B-B14F-4D97-AF65-F5344CB8AC3E}">
        <p14:creationId xmlns:p14="http://schemas.microsoft.com/office/powerpoint/2010/main" val="27936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96F7-1B93-77C0-6941-B860A3B3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AC409B-993B-A6B6-6743-B65315F6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12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6C77CD-E561-AAE9-7FB3-16751100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E38E0-6C84-A8AE-0B42-1E7C74033578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AF1350A2-4555-3C12-C5C0-B70AB072CD37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C61621EA-AA3E-44A0-59EF-180BC7E86A25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2A68B8-B388-E6AC-49E6-28A2BAF971EF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03B8F2-AC7F-DE80-25CE-14B9127E2621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BF41A6-F7C7-EF92-211B-F0F36C9B7404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53FF8-6665-4BE2-2329-1183245E42DE}"/>
              </a:ext>
            </a:extLst>
          </p:cNvPr>
          <p:cNvSpPr/>
          <p:nvPr/>
        </p:nvSpPr>
        <p:spPr>
          <a:xfrm>
            <a:off x="7714025" y="4958570"/>
            <a:ext cx="4094296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[3]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복원된 소스를 </a:t>
            </a:r>
            <a:r>
              <a:rPr lang="en" altLang="ko-KR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CodeQL·Taint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분석으로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취약점을 탐지하고 대시보드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리포트로 자동 출력</a:t>
            </a:r>
          </a:p>
        </p:txBody>
      </p: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AECBFDBE-9AFF-4FC1-5CF2-00A121E17158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F03A901B-F81B-EF0B-27FE-6B0620FEFC5D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E49808-3A19-7756-2231-EF2A9BE29518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5E8CEE0-4BE1-65B8-2566-132D5ED228D0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2DE33D-DD5A-9FAD-6808-28B56709F233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9297FB-DAE6-7D26-E22E-A101346C479F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0F794-124A-0338-7667-7F8ACB221B90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61A0DE-D3C8-B250-2C4F-D3AC6512D9D3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90994-7EE2-BB32-4FC0-AEC7D1A5C085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15A95F-EA97-1C69-2EE4-8C5C2312DAAA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D41E4768-EA20-733D-6D58-A6F6FE2A2589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D06E9597-3449-F8EA-0965-F690279494F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6EA31E07-A4E8-2038-8C6B-7A79A2CF7A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CCFE30B-839C-742E-AF34-FD36BDB935A8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7D72F40C-4571-053B-4A54-9D6C5A5BFB5B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724330CC-A481-A48E-81F1-34C17D9FF9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3406966-9B81-3679-D16E-F7B2482B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D131CFF1-71FD-C57C-A9C7-2A4130538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CA57F9-D1C2-8387-60FE-DF4D5A8B8A27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714724E-35EE-7F12-203B-5DF97C0AB213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0101874B-D1EA-D43E-E269-DE5841565E99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3FCB4B16-C58D-06CF-9F8C-B6FD89F7EF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D1D379-DB29-DD9F-6F34-11935512F81D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ADD508-64D7-5341-9F9F-AFE6F5FDCCBB}"/>
              </a:ext>
            </a:extLst>
          </p:cNvPr>
          <p:cNvSpPr/>
          <p:nvPr/>
        </p:nvSpPr>
        <p:spPr>
          <a:xfrm>
            <a:off x="6404737" y="361397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0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및 코드 재구성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EC851D1-E2E4-0F6E-D8D3-97C7E2A0B8A3}"/>
              </a:ext>
            </a:extLst>
          </p:cNvPr>
          <p:cNvSpPr/>
          <p:nvPr/>
        </p:nvSpPr>
        <p:spPr>
          <a:xfrm>
            <a:off x="6404737" y="496332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탐지 및 리포트화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896626-B63E-707D-318B-6A4250A8041C}"/>
              </a:ext>
            </a:extLst>
          </p:cNvPr>
          <p:cNvSpPr/>
          <p:nvPr/>
        </p:nvSpPr>
        <p:spPr>
          <a:xfrm>
            <a:off x="6404737" y="3613972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124810-36A9-1556-C632-DAF341223C4C}"/>
              </a:ext>
            </a:extLst>
          </p:cNvPr>
          <p:cNvSpPr/>
          <p:nvPr/>
        </p:nvSpPr>
        <p:spPr>
          <a:xfrm>
            <a:off x="6404736" y="4959788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C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45B563-6FE2-D480-611A-B9E88213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9219F-3C48-129A-A788-FA4BA4773301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E50FE-1905-F87C-812D-71BAE5171105}"/>
              </a:ext>
            </a:extLst>
          </p:cNvPr>
          <p:cNvSpPr/>
          <p:nvPr/>
        </p:nvSpPr>
        <p:spPr>
          <a:xfrm>
            <a:off x="7714025" y="3613972"/>
            <a:ext cx="4077321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[2]</a:t>
            </a:r>
            <a:r>
              <a:rPr lang="ko-KR" altLang="en-US" sz="1600" dirty="0"/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함수 어셈블리와 메타데이터로 생성된 프롬프트를 통해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 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</a:t>
            </a:r>
            <a:r>
              <a:rPr lang="ko-KR" altLang="en-US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복원</a:t>
            </a:r>
            <a:endParaRPr lang="en-US" altLang="ko-KR" sz="1500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1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12520E-B42F-9531-6BDF-4CDFA79C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59F86B-44A4-3EEE-E48D-90370635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4716780" cy="284693"/>
          </a:xfrm>
        </p:spPr>
        <p:txBody>
          <a:bodyPr/>
          <a:lstStyle/>
          <a:p>
            <a:r>
              <a:rPr lang="en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Architecture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Overview</a:t>
            </a:r>
            <a:r>
              <a:rPr lang="ko-KR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240C-B0E5-77DC-2824-F7FF6A92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99" y="1133664"/>
            <a:ext cx="1412158" cy="55651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2F1DECE-51A1-D8D2-C0B9-14249A5662D4}"/>
              </a:ext>
            </a:extLst>
          </p:cNvPr>
          <p:cNvGrpSpPr/>
          <p:nvPr/>
        </p:nvGrpSpPr>
        <p:grpSpPr>
          <a:xfrm rot="16200000">
            <a:off x="1987030" y="3189169"/>
            <a:ext cx="2780851" cy="1280516"/>
            <a:chOff x="4223777" y="2929178"/>
            <a:chExt cx="4176245" cy="1724510"/>
          </a:xfr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bg1">
                  <a:alpha val="30000"/>
                </a:schemeClr>
              </a:gs>
            </a:gsLst>
            <a:lin ang="16200000" scaled="1"/>
          </a:gradFill>
        </p:grpSpPr>
        <p:sp>
          <p:nvSpPr>
            <p:cNvPr id="10" name="이등변 삼각형 8">
              <a:extLst>
                <a:ext uri="{FF2B5EF4-FFF2-40B4-BE49-F238E27FC236}">
                  <a16:creationId xmlns:a16="http://schemas.microsoft.com/office/drawing/2014/main" id="{C3035E96-8938-FDA4-DFF8-F68F6472FD09}"/>
                </a:ext>
              </a:extLst>
            </p:cNvPr>
            <p:cNvSpPr/>
            <p:nvPr/>
          </p:nvSpPr>
          <p:spPr bwMode="auto">
            <a:xfrm flipV="1">
              <a:off x="5603371" y="4256872"/>
              <a:ext cx="1360301" cy="396816"/>
            </a:xfrm>
            <a:prstGeom prst="triangle">
              <a:avLst/>
            </a:prstGeom>
            <a:grp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spc="-100" normalizeH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11" name="순서도: 수동 연산 36">
              <a:extLst>
                <a:ext uri="{FF2B5EF4-FFF2-40B4-BE49-F238E27FC236}">
                  <a16:creationId xmlns:a16="http://schemas.microsoft.com/office/drawing/2014/main" id="{A8BDA142-769C-A545-456A-9FFB59B854E6}"/>
                </a:ext>
              </a:extLst>
            </p:cNvPr>
            <p:cNvSpPr/>
            <p:nvPr/>
          </p:nvSpPr>
          <p:spPr bwMode="auto">
            <a:xfrm>
              <a:off x="4223777" y="2929178"/>
              <a:ext cx="4176245" cy="134800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263 w 10000"/>
                <a:gd name="connsiteY3" fmla="*/ 9851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88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011 w 10000"/>
                <a:gd name="connsiteY2" fmla="*/ 9963 h 10000"/>
                <a:gd name="connsiteX3" fmla="*/ 388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153"/>
                <a:gd name="connsiteX1" fmla="*/ 10000 w 10000"/>
                <a:gd name="connsiteY1" fmla="*/ 0 h 10153"/>
                <a:gd name="connsiteX2" fmla="*/ 5956 w 10000"/>
                <a:gd name="connsiteY2" fmla="*/ 10038 h 10153"/>
                <a:gd name="connsiteX3" fmla="*/ 3898 w 10000"/>
                <a:gd name="connsiteY3" fmla="*/ 10153 h 10153"/>
                <a:gd name="connsiteX4" fmla="*/ 0 w 10000"/>
                <a:gd name="connsiteY4" fmla="*/ 0 h 1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3">
                  <a:moveTo>
                    <a:pt x="0" y="0"/>
                  </a:moveTo>
                  <a:lnTo>
                    <a:pt x="10000" y="0"/>
                  </a:lnTo>
                  <a:cubicBezTo>
                    <a:pt x="6116" y="5028"/>
                    <a:pt x="6045" y="8561"/>
                    <a:pt x="5956" y="10038"/>
                  </a:cubicBezTo>
                  <a:lnTo>
                    <a:pt x="3898" y="10153"/>
                  </a:lnTo>
                  <a:cubicBezTo>
                    <a:pt x="3536" y="6484"/>
                    <a:pt x="2625" y="23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spc="-100" normalizeH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D29DF1F-045F-65E7-5A21-3428C713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542" y="1211909"/>
            <a:ext cx="6886059" cy="53330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E11199-A05F-E919-1A62-26B72357B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1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93438-89B8-EB8E-1581-8E56ABBF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37329-FC16-C4EF-1914-7E865A6A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14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C46521-14B3-4A2A-C606-9E64715A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D12740-843D-CF8C-A8C0-BDE86164D587}"/>
              </a:ext>
            </a:extLst>
          </p:cNvPr>
          <p:cNvGrpSpPr/>
          <p:nvPr/>
        </p:nvGrpSpPr>
        <p:grpSpPr>
          <a:xfrm>
            <a:off x="802664" y="1856052"/>
            <a:ext cx="7316100" cy="830847"/>
            <a:chOff x="1196544" y="1655471"/>
            <a:chExt cx="9802347" cy="8936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AED1D3-EA2A-C467-4CD5-D457088C63DF}"/>
                </a:ext>
              </a:extLst>
            </p:cNvPr>
            <p:cNvSpPr/>
            <p:nvPr/>
          </p:nvSpPr>
          <p:spPr>
            <a:xfrm>
              <a:off x="1196544" y="1655471"/>
              <a:ext cx="2921678" cy="891598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바이너리 업로드 후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함수 단위로 분리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50994B5-9A22-8E01-BE9C-224A15B02C1C}"/>
                </a:ext>
              </a:extLst>
            </p:cNvPr>
            <p:cNvGrpSpPr/>
            <p:nvPr/>
          </p:nvGrpSpPr>
          <p:grpSpPr>
            <a:xfrm>
              <a:off x="4233965" y="1655471"/>
              <a:ext cx="6764926" cy="893643"/>
              <a:chOff x="4947789" y="1348158"/>
              <a:chExt cx="6251648" cy="896400"/>
            </a:xfrm>
          </p:grpSpPr>
          <p:sp>
            <p:nvSpPr>
              <p:cNvPr id="20" name="화살표: 갈매기형 수장 22">
                <a:extLst>
                  <a:ext uri="{FF2B5EF4-FFF2-40B4-BE49-F238E27FC236}">
                    <a16:creationId xmlns:a16="http://schemas.microsoft.com/office/drawing/2014/main" id="{059E57E0-D590-274B-504E-EE48D2F9C1F7}"/>
                  </a:ext>
                </a:extLst>
              </p:cNvPr>
              <p:cNvSpPr/>
              <p:nvPr/>
            </p:nvSpPr>
            <p:spPr>
              <a:xfrm>
                <a:off x="4947789" y="1348158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ELF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파일의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32/64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비트 구조 파악 및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disassemble</a:t>
                </a:r>
              </a:p>
            </p:txBody>
          </p:sp>
          <p:sp>
            <p:nvSpPr>
              <p:cNvPr id="21" name="화살표: 갈매기형 수장 23">
                <a:extLst>
                  <a:ext uri="{FF2B5EF4-FFF2-40B4-BE49-F238E27FC236}">
                    <a16:creationId xmlns:a16="http://schemas.microsoft.com/office/drawing/2014/main" id="{7141E43C-25E7-75A6-07C0-F2FA45DE992E}"/>
                  </a:ext>
                </a:extLst>
              </p:cNvPr>
              <p:cNvSpPr/>
              <p:nvPr/>
            </p:nvSpPr>
            <p:spPr>
              <a:xfrm>
                <a:off x="7959437" y="1348158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함수 단위로 어셈블리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코드 분리 저장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F9FDA24-2ABA-DD7F-3205-ED4CF2D5947E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80DEC3-954A-7A64-12A0-F9D95EEF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2A4F53-574F-0E02-7C83-DD782659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96" y="3059791"/>
            <a:ext cx="23050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6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60386-5239-B480-8F60-33CF89C8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FD3F66-5EAA-44CF-E16C-449F1BE7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15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6C2BF6-5012-66E3-490C-BBF0D2C1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47F6C8-1A94-FF53-7BF7-1DB73A599C44}"/>
              </a:ext>
            </a:extLst>
          </p:cNvPr>
          <p:cNvGrpSpPr/>
          <p:nvPr/>
        </p:nvGrpSpPr>
        <p:grpSpPr>
          <a:xfrm>
            <a:off x="802664" y="1862152"/>
            <a:ext cx="7316100" cy="833721"/>
            <a:chOff x="802664" y="3271408"/>
            <a:chExt cx="7316100" cy="83372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7EA7DF-E06C-D31A-A52A-955FB996890B}"/>
                </a:ext>
              </a:extLst>
            </p:cNvPr>
            <p:cNvSpPr/>
            <p:nvPr/>
          </p:nvSpPr>
          <p:spPr>
            <a:xfrm>
              <a:off x="802664" y="3271408"/>
              <a:ext cx="2180630" cy="831981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" altLang="ko-KR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LLM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을 통한 </a:t>
              </a:r>
              <a:r>
                <a:rPr lang="ko-KR" altLang="en-US" sz="1600" dirty="0" err="1"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수행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658875-1F13-C494-2393-2BDFC88C537A}"/>
                </a:ext>
              </a:extLst>
            </p:cNvPr>
            <p:cNvGrpSpPr/>
            <p:nvPr/>
          </p:nvGrpSpPr>
          <p:grpSpPr>
            <a:xfrm>
              <a:off x="3069680" y="3274282"/>
              <a:ext cx="5049084" cy="830847"/>
              <a:chOff x="4947789" y="2680969"/>
              <a:chExt cx="6251648" cy="896400"/>
            </a:xfrm>
          </p:grpSpPr>
          <p:sp>
            <p:nvSpPr>
              <p:cNvPr id="18" name="화살표: 갈매기형 수장 25">
                <a:extLst>
                  <a:ext uri="{FF2B5EF4-FFF2-40B4-BE49-F238E27FC236}">
                    <a16:creationId xmlns:a16="http://schemas.microsoft.com/office/drawing/2014/main" id="{086D9611-1FB4-5B70-DE1D-72E90AC75E60}"/>
                  </a:ext>
                </a:extLst>
              </p:cNvPr>
              <p:cNvSpPr/>
              <p:nvPr/>
            </p:nvSpPr>
            <p:spPr>
              <a:xfrm>
                <a:off x="4947789" y="2680969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어셈블리와 함수 이름 기반으로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LLM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프롬프트 생성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19" name="화살표: 갈매기형 수장 26">
                <a:extLst>
                  <a:ext uri="{FF2B5EF4-FFF2-40B4-BE49-F238E27FC236}">
                    <a16:creationId xmlns:a16="http://schemas.microsoft.com/office/drawing/2014/main" id="{DED36A86-56D6-603C-D47E-7D867EFD652B}"/>
                  </a:ext>
                </a:extLst>
              </p:cNvPr>
              <p:cNvSpPr/>
              <p:nvPr/>
            </p:nvSpPr>
            <p:spPr>
              <a:xfrm>
                <a:off x="7959437" y="2680969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llm4decompile-22b-v2</a:t>
                </a:r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기반 모델로 코드 복원 수행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F714A80-5528-72A6-F8A3-EC93A3695619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1F20FB-21B4-13EC-91F5-A42C3229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3D6EA8-4A9D-7A38-759E-C6DE42C9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83" y="2800661"/>
            <a:ext cx="5334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4A9D-A8DD-5A1B-F0AD-08E9ADE4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622539-C051-08DE-67A0-1F03926F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16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7A5FC1-75F1-C1C9-E8A2-82F110E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DA9C44-0E54-480B-E7DD-717F453BC2E8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979D24-B1E0-4088-58D4-D73FD219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E705C-4DC7-9C56-6A85-99D24F542B83}"/>
              </a:ext>
            </a:extLst>
          </p:cNvPr>
          <p:cNvSpPr txBox="1"/>
          <p:nvPr/>
        </p:nvSpPr>
        <p:spPr>
          <a:xfrm>
            <a:off x="6758940" y="1516023"/>
            <a:ext cx="5763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* CWE(Common Weakness Enumeration) :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소프트웨어 취약점의 분류 체계</a:t>
            </a:r>
            <a:endParaRPr lang="en-US" altLang="ko-KR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9FB27D-AF56-8A40-878E-62E2FE066235}"/>
              </a:ext>
            </a:extLst>
          </p:cNvPr>
          <p:cNvGrpSpPr/>
          <p:nvPr/>
        </p:nvGrpSpPr>
        <p:grpSpPr>
          <a:xfrm>
            <a:off x="802664" y="1861522"/>
            <a:ext cx="9901958" cy="842903"/>
            <a:chOff x="802664" y="4475631"/>
            <a:chExt cx="9901958" cy="842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6C4805-F1EF-E4AA-B550-BE12BAA739C2}"/>
                </a:ext>
              </a:extLst>
            </p:cNvPr>
            <p:cNvSpPr/>
            <p:nvPr/>
          </p:nvSpPr>
          <p:spPr>
            <a:xfrm>
              <a:off x="802664" y="4475631"/>
              <a:ext cx="2180630" cy="831980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" altLang="ko-KR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CodeQL 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및 정적 취약점 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탐지 및 시각화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FFB20B-331C-1FB4-804B-F5E0744235D1}"/>
                </a:ext>
              </a:extLst>
            </p:cNvPr>
            <p:cNvGrpSpPr/>
            <p:nvPr/>
          </p:nvGrpSpPr>
          <p:grpSpPr>
            <a:xfrm>
              <a:off x="3069680" y="4481739"/>
              <a:ext cx="7634942" cy="830847"/>
              <a:chOff x="4947789" y="3983692"/>
              <a:chExt cx="9453392" cy="896400"/>
            </a:xfrm>
          </p:grpSpPr>
          <p:sp>
            <p:nvSpPr>
              <p:cNvPr id="16" name="화살표: 갈매기형 수장 28">
                <a:extLst>
                  <a:ext uri="{FF2B5EF4-FFF2-40B4-BE49-F238E27FC236}">
                    <a16:creationId xmlns:a16="http://schemas.microsoft.com/office/drawing/2014/main" id="{10759AB8-DB43-9FED-1CA7-A8ABEAC29B8B}"/>
                  </a:ext>
                </a:extLst>
              </p:cNvPr>
              <p:cNvSpPr/>
              <p:nvPr/>
            </p:nvSpPr>
            <p:spPr>
              <a:xfrm>
                <a:off x="4947789" y="3983692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복원된 </a:t>
                </a:r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코드를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lang="en" altLang="ko-KR" sz="1500" b="1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CodeQL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로 분석</a:t>
                </a:r>
              </a:p>
            </p:txBody>
          </p:sp>
          <p:sp>
            <p:nvSpPr>
              <p:cNvPr id="17" name="화살표: 갈매기형 수장 29">
                <a:extLst>
                  <a:ext uri="{FF2B5EF4-FFF2-40B4-BE49-F238E27FC236}">
                    <a16:creationId xmlns:a16="http://schemas.microsoft.com/office/drawing/2014/main" id="{FD8A7398-1C17-04CF-E4B7-6F891EC1D296}"/>
                  </a:ext>
                </a:extLst>
              </p:cNvPr>
              <p:cNvSpPr/>
              <p:nvPr/>
            </p:nvSpPr>
            <p:spPr>
              <a:xfrm>
                <a:off x="11161181" y="3983692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baseline="300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*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CWE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기반으로 보안 취약점 패턴을 탐지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6" name="화살표: 갈매기형 수장 29">
              <a:extLst>
                <a:ext uri="{FF2B5EF4-FFF2-40B4-BE49-F238E27FC236}">
                  <a16:creationId xmlns:a16="http://schemas.microsoft.com/office/drawing/2014/main" id="{11287882-B650-6203-235B-CEEFBAE4A879}"/>
                </a:ext>
              </a:extLst>
            </p:cNvPr>
            <p:cNvSpPr/>
            <p:nvPr/>
          </p:nvSpPr>
          <p:spPr>
            <a:xfrm>
              <a:off x="5578774" y="4487687"/>
              <a:ext cx="2616755" cy="83084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이후 추가로 </a:t>
              </a:r>
              <a:r>
                <a: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Taint </a:t>
              </a:r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 진행</a:t>
              </a:r>
              <a:endPara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12" name="그림 11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BDDD0F-AE13-8223-133B-C5BF71EB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04" y="2801367"/>
            <a:ext cx="9153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3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1194-F864-D2A6-967F-4370A312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66AEE-8D5D-6B61-1DB4-DFFC99C0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17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367D48-5318-05FB-A39F-45D1F913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7AC362-DC47-E895-6C19-8B81E7D063F7}"/>
              </a:ext>
            </a:extLst>
          </p:cNvPr>
          <p:cNvGrpSpPr/>
          <p:nvPr/>
        </p:nvGrpSpPr>
        <p:grpSpPr>
          <a:xfrm>
            <a:off x="800100" y="1860895"/>
            <a:ext cx="6700630" cy="852088"/>
            <a:chOff x="800100" y="5679852"/>
            <a:chExt cx="6700630" cy="852088"/>
          </a:xfrm>
        </p:grpSpPr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AC398EF5-2E95-C0F1-995E-7D858557D4E9}"/>
                </a:ext>
              </a:extLst>
            </p:cNvPr>
            <p:cNvSpPr/>
            <p:nvPr/>
          </p:nvSpPr>
          <p:spPr>
            <a:xfrm>
              <a:off x="3069679" y="5701093"/>
              <a:ext cx="4431051" cy="83084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 결과를 시각화를 통해</a:t>
              </a:r>
              <a:br>
                <a: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</a:br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리포트로 출력</a:t>
              </a:r>
              <a:endPara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2D567C-13D9-BCA3-8381-341013C20EBC}"/>
                </a:ext>
              </a:extLst>
            </p:cNvPr>
            <p:cNvSpPr/>
            <p:nvPr/>
          </p:nvSpPr>
          <p:spPr>
            <a:xfrm>
              <a:off x="800100" y="5679852"/>
              <a:ext cx="2180630" cy="831980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분석 결과를 서버에 전송 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또는 리포트 생성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FE80E4-E6CD-0A39-8DB9-6101A4D8E7EE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AB29E0-2434-FFB9-9082-AF614BBA6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35" name="그림 3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8EF7AB-191B-D17E-F8CB-0FFD744A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57" y="2801583"/>
            <a:ext cx="94202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8312-814E-6D86-729B-A531FCE72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9707E-E86C-E96A-99CE-BE3CABA3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18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D1A5FC-EA98-8D80-98D3-103C08F4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684E58-F556-8A99-B2D4-879ADFAE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6ECD3-AE84-4CC3-9F2C-518481A99D08}"/>
              </a:ext>
            </a:extLst>
          </p:cNvPr>
          <p:cNvSpPr txBox="1"/>
          <p:nvPr/>
        </p:nvSpPr>
        <p:spPr>
          <a:xfrm>
            <a:off x="436555" y="1474286"/>
            <a:ext cx="1131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 보안 현장에서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활용 가능한 수준의 </a:t>
            </a:r>
            <a:r>
              <a:rPr lang="ko-KR" altLang="en-US" sz="2000" dirty="0" err="1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Analysis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자동화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통해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분석 도구의 실효성을 뛰어넘는 새로운 접근을 제안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사각형: 둥근 모서리 112">
            <a:extLst>
              <a:ext uri="{FF2B5EF4-FFF2-40B4-BE49-F238E27FC236}">
                <a16:creationId xmlns:a16="http://schemas.microsoft.com/office/drawing/2014/main" id="{C0162842-BA2C-EE04-8298-AB25E8B659DF}"/>
              </a:ext>
            </a:extLst>
          </p:cNvPr>
          <p:cNvSpPr/>
          <p:nvPr/>
        </p:nvSpPr>
        <p:spPr>
          <a:xfrm>
            <a:off x="6192819" y="2671300"/>
            <a:ext cx="529634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실험 환경 및 테스트 케이스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2310-865C-8F70-B6E3-5987353C6152}"/>
              </a:ext>
            </a:extLst>
          </p:cNvPr>
          <p:cNvSpPr/>
          <p:nvPr/>
        </p:nvSpPr>
        <p:spPr>
          <a:xfrm>
            <a:off x="6192822" y="3257913"/>
            <a:ext cx="5296346" cy="851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Dreamhack.io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시스템 해킹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Level 1 ~ 3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문제 총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63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생성형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로 생성한 취약 코드 샘플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50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09F91F-1D58-9432-E152-EB05387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50" y="2671300"/>
            <a:ext cx="4801632" cy="3323518"/>
          </a:xfrm>
          <a:prstGeom prst="rect">
            <a:avLst/>
          </a:prstGeom>
        </p:spPr>
      </p:pic>
      <p:sp>
        <p:nvSpPr>
          <p:cNvPr id="9" name="사각형: 둥근 모서리 112">
            <a:extLst>
              <a:ext uri="{FF2B5EF4-FFF2-40B4-BE49-F238E27FC236}">
                <a16:creationId xmlns:a16="http://schemas.microsoft.com/office/drawing/2014/main" id="{A2F84F81-6264-806B-78F6-9489A1ED5D8A}"/>
              </a:ext>
            </a:extLst>
          </p:cNvPr>
          <p:cNvSpPr/>
          <p:nvPr/>
        </p:nvSpPr>
        <p:spPr>
          <a:xfrm>
            <a:off x="6192818" y="4497875"/>
            <a:ext cx="529634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실험 분석 방향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E7218D-9F97-8B84-CDBB-763653760E13}"/>
              </a:ext>
            </a:extLst>
          </p:cNvPr>
          <p:cNvSpPr/>
          <p:nvPr/>
        </p:nvSpPr>
        <p:spPr>
          <a:xfrm>
            <a:off x="6192819" y="5089519"/>
            <a:ext cx="5296346" cy="905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결과가 얼마나 정확하게 나오는가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어떤 취약점을 탐지할 수 있는가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469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294B-D0B6-872E-835E-57B7B18B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625CAB-E3B1-90A3-B62F-8F179A73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19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0698A1-B2B8-BFD1-595D-6024962F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1C01-8212-0A3C-9D31-2762FA006999}"/>
              </a:ext>
            </a:extLst>
          </p:cNvPr>
          <p:cNvSpPr txBox="1"/>
          <p:nvPr/>
        </p:nvSpPr>
        <p:spPr>
          <a:xfrm>
            <a:off x="436555" y="1474286"/>
            <a:ext cx="1131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 보안 현장에서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활용 가능한 수준의 </a:t>
            </a:r>
            <a:r>
              <a:rPr lang="ko-KR" altLang="en-US" sz="2000" dirty="0" err="1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Analysis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통해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분석 도구의 실효성을 뛰어넘는 새로운 접근을 제안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0405DF-0AFD-C8E5-AC70-F4A4E5F4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1D1C3BF-BFAD-6C13-E79F-B155962EA53C}"/>
              </a:ext>
            </a:extLst>
          </p:cNvPr>
          <p:cNvGrpSpPr/>
          <p:nvPr/>
        </p:nvGrpSpPr>
        <p:grpSpPr>
          <a:xfrm>
            <a:off x="800099" y="2548328"/>
            <a:ext cx="10955346" cy="2615838"/>
            <a:chOff x="341579" y="17821421"/>
            <a:chExt cx="11818336" cy="2615838"/>
          </a:xfrm>
        </p:grpSpPr>
        <p:sp>
          <p:nvSpPr>
            <p:cNvPr id="4" name="사각형: 둥근 모서리 128">
              <a:extLst>
                <a:ext uri="{FF2B5EF4-FFF2-40B4-BE49-F238E27FC236}">
                  <a16:creationId xmlns:a16="http://schemas.microsoft.com/office/drawing/2014/main" id="{9AF35D49-382E-578F-70C7-6241E4F91828}"/>
                </a:ext>
              </a:extLst>
            </p:cNvPr>
            <p:cNvSpPr/>
            <p:nvPr/>
          </p:nvSpPr>
          <p:spPr>
            <a:xfrm>
              <a:off x="341580" y="17821421"/>
              <a:ext cx="11818335" cy="11790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RQ1. </a:t>
              </a:r>
              <a:r>
                <a:rPr lang="ko-KR" altLang="en-US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된 바이너리 코드에서 </a:t>
              </a:r>
              <a:r>
                <a:rPr lang="en" altLang="ko-KR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CodeQL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과 </a:t>
              </a:r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Taint 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분석은 어떤 유형의 취약점을 효과적으로 탐지할 수 있는가</a:t>
              </a:r>
              <a:r>
                <a:rPr lang="en-US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?</a:t>
              </a:r>
              <a:endPara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5" name="사각형: 둥근 모서리 128">
              <a:extLst>
                <a:ext uri="{FF2B5EF4-FFF2-40B4-BE49-F238E27FC236}">
                  <a16:creationId xmlns:a16="http://schemas.microsoft.com/office/drawing/2014/main" id="{A2F7F885-4374-C128-0D32-AC9224DC5D51}"/>
                </a:ext>
              </a:extLst>
            </p:cNvPr>
            <p:cNvSpPr/>
            <p:nvPr/>
          </p:nvSpPr>
          <p:spPr>
            <a:xfrm>
              <a:off x="341579" y="19258245"/>
              <a:ext cx="11818335" cy="117901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RQ2. </a:t>
              </a:r>
              <a:r>
                <a:rPr lang="ko-KR" altLang="en-US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디컴파일러의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코드 복원 정확도는 취약점 탐지 성능에 어떤 영향을 미치는가</a:t>
              </a:r>
              <a:r>
                <a:rPr lang="en-US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86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F25DD-DEAC-9DBF-B68C-17BBC9B0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FAA80B-2307-485C-57D3-7B7B8B0B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7BD06E-CA1C-FAFF-27EE-64019652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20BDE1BF-C172-0EAA-6ACC-6658F1B663CB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2A903-A9EB-0BB6-4806-43D7378E620B}"/>
              </a:ext>
            </a:extLst>
          </p:cNvPr>
          <p:cNvSpPr txBox="1"/>
          <p:nvPr/>
        </p:nvSpPr>
        <p:spPr>
          <a:xfrm>
            <a:off x="1095146" y="1332677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What is Binary </a:t>
            </a:r>
            <a:r>
              <a:rPr kumimoji="1" lang="en-US" altLang="en-US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6E3582-0428-8BB4-4871-B01EE40C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1026" name="Picture 2" descr="LLM4Decompile, LLM을 활용한 바이너리 디컴파일(decompile)에 대한 연구 - 읽을거리&amp;정보공유 - 파이토치 한국  사용자 모임">
            <a:extLst>
              <a:ext uri="{FF2B5EF4-FFF2-40B4-BE49-F238E27FC236}">
                <a16:creationId xmlns:a16="http://schemas.microsoft.com/office/drawing/2014/main" id="{A09C0FE1-1E2A-2FB9-38D9-F766FDB4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59" y="2122197"/>
            <a:ext cx="3451795" cy="4091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BE9E77BC-5B7B-2071-7BC0-12339FCF6761}"/>
              </a:ext>
            </a:extLst>
          </p:cNvPr>
          <p:cNvSpPr/>
          <p:nvPr/>
        </p:nvSpPr>
        <p:spPr>
          <a:xfrm>
            <a:off x="6392443" y="2116155"/>
            <a:ext cx="3877216" cy="4091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이미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컴파일되어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기계어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형태로 된 프로그램을 사람이 이해하기 쉬운 고급 언어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C, C++ 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의 코드로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역변환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하는 작업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주로 쓰는 목적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악성코드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보안 취약점 분석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8" name="Picture 4" descr="멀웨어란 무엇일까요? | Akamai">
            <a:extLst>
              <a:ext uri="{FF2B5EF4-FFF2-40B4-BE49-F238E27FC236}">
                <a16:creationId xmlns:a16="http://schemas.microsoft.com/office/drawing/2014/main" id="{251CD4D3-0F90-4FB2-2E57-F18F4E60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5" y="4940763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Malware? - Keeper Security">
            <a:extLst>
              <a:ext uri="{FF2B5EF4-FFF2-40B4-BE49-F238E27FC236}">
                <a16:creationId xmlns:a16="http://schemas.microsoft.com/office/drawing/2014/main" id="{2FBE47E0-F35C-3C7C-18C6-605EF59A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4707301"/>
            <a:ext cx="139700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58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E18A3-4866-FD60-5AE7-F446C5DB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E7BBF6-CD73-9C86-FA06-E023780B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20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2273E-D697-9C7B-64F1-7EACBC33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774974-E78B-099F-3609-C809FF1E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7CFBC-DFB4-56FD-ED4C-CC79EB876069}"/>
              </a:ext>
            </a:extLst>
          </p:cNvPr>
          <p:cNvSpPr txBox="1"/>
          <p:nvPr/>
        </p:nvSpPr>
        <p:spPr>
          <a:xfrm>
            <a:off x="618327" y="1474286"/>
            <a:ext cx="11318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RQ1. </a:t>
            </a:r>
            <a:r>
              <a:rPr lang="ko-KR" altLang="en-US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된 바이너리 코드에서 </a:t>
            </a:r>
            <a:r>
              <a:rPr lang="en" altLang="ko-KR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분석은 </a:t>
            </a:r>
            <a:b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어떤 유형의 취약점을 효과적으로 탐지할 수 있는가</a:t>
            </a:r>
            <a: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500" dirty="0"/>
          </a:p>
        </p:txBody>
      </p:sp>
      <p:sp>
        <p:nvSpPr>
          <p:cNvPr id="4" name="사각형: 둥근 모서리 112">
            <a:extLst>
              <a:ext uri="{FF2B5EF4-FFF2-40B4-BE49-F238E27FC236}">
                <a16:creationId xmlns:a16="http://schemas.microsoft.com/office/drawing/2014/main" id="{0F19FB82-A808-A981-5C89-8AD74B322C42}"/>
              </a:ext>
            </a:extLst>
          </p:cNvPr>
          <p:cNvSpPr/>
          <p:nvPr/>
        </p:nvSpPr>
        <p:spPr>
          <a:xfrm>
            <a:off x="898860" y="2422659"/>
            <a:ext cx="10934554" cy="3743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CWE 4.17 </a:t>
            </a:r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기준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71F48D-EAAA-16FE-9F0F-4F63A111C036}"/>
              </a:ext>
            </a:extLst>
          </p:cNvPr>
          <p:cNvSpPr/>
          <p:nvPr/>
        </p:nvSpPr>
        <p:spPr>
          <a:xfrm>
            <a:off x="898858" y="2891814"/>
            <a:ext cx="10934553" cy="2405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Buffer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OverFlow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CWE-119, CWE-120, CWE-121, CWE-131, CWE-170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Format String Bug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CWE-134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Out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Bound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CWE-129, CWE-193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C6715-EE43-0BEE-A765-22945F65BB25}"/>
              </a:ext>
            </a:extLst>
          </p:cNvPr>
          <p:cNvSpPr txBox="1"/>
          <p:nvPr/>
        </p:nvSpPr>
        <p:spPr>
          <a:xfrm>
            <a:off x="6109861" y="2957503"/>
            <a:ext cx="5590266" cy="22006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Command Injection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CWE-078</a:t>
            </a:r>
          </a:p>
          <a:p>
            <a:pPr algn="l"/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pPr algn="l"/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Arbitrary Address Read</a:t>
            </a:r>
          </a:p>
          <a:p>
            <a:pPr marL="285750" indent="-285750" algn="l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CWE-457, CWE-843</a:t>
            </a:r>
          </a:p>
          <a:p>
            <a:pPr marL="285750" indent="-285750" algn="l">
              <a:buFontTx/>
              <a:buChar char="-"/>
            </a:pPr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Arbitrary Address Write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CWE-468, CWE-704</a:t>
            </a:r>
          </a:p>
          <a:p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etc.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Use After Free, SQL Injection, Integer Overflow, Integer Underflow, …</a:t>
            </a:r>
          </a:p>
        </p:txBody>
      </p:sp>
    </p:spTree>
    <p:extLst>
      <p:ext uri="{BB962C8B-B14F-4D97-AF65-F5344CB8AC3E}">
        <p14:creationId xmlns:p14="http://schemas.microsoft.com/office/powerpoint/2010/main" val="163794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BDD30-2BC6-0F86-FF25-F62FC392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E1687C-7A1B-8895-F2F6-E4215CD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21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5960B-5F09-ADF5-21BC-B6B338AA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2811E6-8B48-78BA-0961-DE6091F8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8" name="사각형: 둥근 모서리 128">
            <a:extLst>
              <a:ext uri="{FF2B5EF4-FFF2-40B4-BE49-F238E27FC236}">
                <a16:creationId xmlns:a16="http://schemas.microsoft.com/office/drawing/2014/main" id="{6921EA1D-5247-E3F6-3D39-DBE6C5C44A7F}"/>
              </a:ext>
            </a:extLst>
          </p:cNvPr>
          <p:cNvSpPr/>
          <p:nvPr/>
        </p:nvSpPr>
        <p:spPr>
          <a:xfrm>
            <a:off x="800100" y="2383419"/>
            <a:ext cx="10955345" cy="11790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본 연구는 취약점 유형을 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BOF, FSB, CMDI, AAR, AAW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등으로 분류하고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각 유형별 탐지 성능을 분석하였다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특히 </a:t>
            </a:r>
            <a:r>
              <a:rPr lang="en" altLang="ko-KR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(23%)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및 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(46%)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의 효과성을 비교하고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각 분석 도구가 특정 취약점 유형에 대해 보이는 탐지 패턴을 심층적으로 평가하였다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D14BF-0CF2-418E-CCF2-CDA8ABEB9C1C}"/>
              </a:ext>
            </a:extLst>
          </p:cNvPr>
          <p:cNvSpPr txBox="1"/>
          <p:nvPr/>
        </p:nvSpPr>
        <p:spPr>
          <a:xfrm>
            <a:off x="618327" y="1474286"/>
            <a:ext cx="11318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RQ1. </a:t>
            </a:r>
            <a:r>
              <a:rPr lang="ko-KR" altLang="en-US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된 바이너리 코드에서 </a:t>
            </a:r>
            <a:r>
              <a:rPr lang="en" altLang="ko-KR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분석은 </a:t>
            </a:r>
            <a:b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어떤 유형의 취약점을 효과적으로 탐지할 수 있는가</a:t>
            </a:r>
            <a: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83A727-CA05-A739-672B-F22E47CF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20" y="3705723"/>
            <a:ext cx="6073666" cy="30091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8694F2-8369-61F4-F82C-1698AEE096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711"/>
          <a:stretch>
            <a:fillRect/>
          </a:stretch>
        </p:blipFill>
        <p:spPr>
          <a:xfrm>
            <a:off x="7580947" y="3679164"/>
            <a:ext cx="4140200" cy="30196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62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5821-16B0-3FC1-5E8B-2784699F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5DFA73-1BEF-F072-67FC-327B4D7C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22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F9166E-A5A8-6577-F27E-2C7133D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FFCF58-5477-1FA2-C4DF-0943CEA9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5" name="그림 4" descr="스크린샷, 라인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DF6939-55F3-CC59-6B83-B1F79638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7"/>
          <a:stretch>
            <a:fillRect/>
          </a:stretch>
        </p:blipFill>
        <p:spPr>
          <a:xfrm>
            <a:off x="800099" y="3949490"/>
            <a:ext cx="10955345" cy="2488381"/>
          </a:xfrm>
          <a:prstGeom prst="rect">
            <a:avLst/>
          </a:prstGeom>
        </p:spPr>
      </p:pic>
      <p:sp>
        <p:nvSpPr>
          <p:cNvPr id="7" name="사각형: 둥근 모서리 128">
            <a:extLst>
              <a:ext uri="{FF2B5EF4-FFF2-40B4-BE49-F238E27FC236}">
                <a16:creationId xmlns:a16="http://schemas.microsoft.com/office/drawing/2014/main" id="{933C7119-952C-9DB3-C706-1504C0B630DC}"/>
              </a:ext>
            </a:extLst>
          </p:cNvPr>
          <p:cNvSpPr/>
          <p:nvPr/>
        </p:nvSpPr>
        <p:spPr>
          <a:xfrm>
            <a:off x="800100" y="2444122"/>
            <a:ext cx="10955345" cy="11790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본 연구는 </a:t>
            </a:r>
            <a:r>
              <a:rPr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재실행률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(92%),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지역변수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(84%),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전역변수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(86%),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타입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(92%),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로직 동일성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(84%),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전체 코드 동일성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(62%)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과 같은 복원 정확도 지표가 취약점 탐지율에 미치는 영향을 정량적으로 측정하였다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endParaRPr lang="en-US" altLang="ko-KR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4F728-0EA5-0C0E-287D-B311327165D8}"/>
              </a:ext>
            </a:extLst>
          </p:cNvPr>
          <p:cNvSpPr txBox="1"/>
          <p:nvPr/>
        </p:nvSpPr>
        <p:spPr>
          <a:xfrm>
            <a:off x="618327" y="1474286"/>
            <a:ext cx="11318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RQ2. </a:t>
            </a:r>
            <a:r>
              <a:rPr lang="ko-KR" altLang="en-US" sz="28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디컴파일러의</a:t>
            </a:r>
            <a:r>
              <a:rPr lang="ko-KR" altLang="en-US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코드 복원 정확도는 취약점 탐지 </a:t>
            </a:r>
            <a:br>
              <a:rPr lang="en-US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성능에 어떤 영향을 미치는가</a:t>
            </a:r>
            <a:r>
              <a:rPr lang="en-US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349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6B5C-F5AE-7366-F85F-AD1E1804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41F0B9-3B97-0252-0C74-4C61FD26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820317-CC32-A1DD-EA8A-5869C4BE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Demo Video</a:t>
            </a:r>
            <a:endParaRPr kumimoji="1" lang="ko-KR" altLang="en-US" dirty="0"/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98A11F-6148-BB0A-A7BB-1BEA9BB8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6148-7F68-0735-1981-DD4F9F9E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F67458-A56D-F7B4-D949-BEF44005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24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F01850-9C15-10E8-F0EC-8BB62459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연구 회고</a:t>
            </a:r>
          </a:p>
        </p:txBody>
      </p:sp>
      <p:sp>
        <p:nvSpPr>
          <p:cNvPr id="5" name="직사각형 51">
            <a:extLst>
              <a:ext uri="{FF2B5EF4-FFF2-40B4-BE49-F238E27FC236}">
                <a16:creationId xmlns:a16="http://schemas.microsoft.com/office/drawing/2014/main" id="{A556F2F8-590E-A005-C942-1473DC24483F}"/>
              </a:ext>
            </a:extLst>
          </p:cNvPr>
          <p:cNvSpPr/>
          <p:nvPr/>
        </p:nvSpPr>
        <p:spPr>
          <a:xfrm>
            <a:off x="2730548" y="2557012"/>
            <a:ext cx="8707121" cy="437736"/>
          </a:xfrm>
          <a:prstGeom prst="rect">
            <a:avLst/>
          </a:prstGeom>
          <a:solidFill>
            <a:srgbClr val="1562E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457200">
              <a:lnSpc>
                <a:spcPct val="120000"/>
              </a:lnSpc>
            </a:pPr>
            <a:r>
              <a:rPr lang="ko-KR" altLang="en-US" sz="20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진행 </a:t>
            </a:r>
            <a:r>
              <a:rPr lang="ko-KR" altLang="en-US" sz="2000" b="1" kern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세부 사항</a:t>
            </a:r>
            <a:endParaRPr lang="en-US" altLang="ko-KR" sz="2000" b="1" kern="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03EB75-F978-98B1-ADDF-B1513979E2CE}"/>
              </a:ext>
            </a:extLst>
          </p:cNvPr>
          <p:cNvGrpSpPr/>
          <p:nvPr/>
        </p:nvGrpSpPr>
        <p:grpSpPr>
          <a:xfrm>
            <a:off x="1225387" y="3082372"/>
            <a:ext cx="1334403" cy="1432480"/>
            <a:chOff x="496212" y="3058715"/>
            <a:chExt cx="1462888" cy="1561320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39F82051-DA25-CC65-2D30-3459A9C4DB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0205" y="3058716"/>
              <a:ext cx="1458895" cy="1561319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latinLnBrk="0">
                <a:lnSpc>
                  <a:spcPct val="120000"/>
                </a:lnSpc>
              </a:pPr>
              <a:r>
                <a:rPr lang="en" altLang="ko-KR" sz="1900" b="1" kern="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feasibility</a:t>
              </a:r>
              <a:endParaRPr lang="ko-KR" altLang="en-US" sz="19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82">
              <a:extLst>
                <a:ext uri="{FF2B5EF4-FFF2-40B4-BE49-F238E27FC236}">
                  <a16:creationId xmlns:a16="http://schemas.microsoft.com/office/drawing/2014/main" id="{2C868D9B-F63C-2FEB-EC3D-423508A53EA7}"/>
                </a:ext>
              </a:extLst>
            </p:cNvPr>
            <p:cNvSpPr/>
            <p:nvPr/>
          </p:nvSpPr>
          <p:spPr bwMode="auto">
            <a:xfrm>
              <a:off x="496212" y="3058715"/>
              <a:ext cx="263958" cy="265288"/>
            </a:xfrm>
            <a:prstGeom prst="rect">
              <a:avLst/>
            </a:prstGeom>
            <a:solidFill>
              <a:srgbClr val="304F85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8" tIns="45714" rIns="91428" bIns="45714" rtlCol="0" anchor="ctr"/>
            <a:lstStyle/>
            <a:p>
              <a:pPr algn="ctr" defTabSz="457200" latinLnBrk="0">
                <a:lnSpc>
                  <a:spcPct val="120000"/>
                </a:lnSpc>
              </a:pPr>
              <a:r>
                <a:rPr lang="en-US" altLang="ko-KR" sz="2000" b="1" kern="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</a:t>
              </a:r>
            </a:p>
          </p:txBody>
        </p:sp>
      </p:grpSp>
      <p:sp>
        <p:nvSpPr>
          <p:cNvPr id="7" name="직사각형 51">
            <a:extLst>
              <a:ext uri="{FF2B5EF4-FFF2-40B4-BE49-F238E27FC236}">
                <a16:creationId xmlns:a16="http://schemas.microsoft.com/office/drawing/2014/main" id="{779B98EA-A168-EE24-06B5-2FD7F862ABF6}"/>
              </a:ext>
            </a:extLst>
          </p:cNvPr>
          <p:cNvSpPr/>
          <p:nvPr/>
        </p:nvSpPr>
        <p:spPr>
          <a:xfrm>
            <a:off x="1225387" y="2557012"/>
            <a:ext cx="1334403" cy="437736"/>
          </a:xfrm>
          <a:prstGeom prst="rect">
            <a:avLst/>
          </a:prstGeom>
          <a:solidFill>
            <a:srgbClr val="1562E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457200" latinLnBrk="0">
              <a:lnSpc>
                <a:spcPct val="12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Capstone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5851166-BF6C-3C9F-5C03-B7CBF61469E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2730548" y="3082373"/>
            <a:ext cx="8707121" cy="14324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5715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lIns="60661" tIns="30330" rIns="60661" bIns="3033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이번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캡스톤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프로젝트를 통해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바이너리의 구조 분석 자동화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정의 함수 기준의 어셈블리 추출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구성 및 </a:t>
            </a:r>
            <a:r>
              <a:rPr lang="en" altLang="ko-KR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통한 취약점 탐지까지 일련의 정적 분석 자동화 기술을 구현하였습니다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이에 따라 현실적인 보안 취약점 분석을 위해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결과와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테인트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분석의 결합이라는 새로운 접근법을 제시하였고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향후에는 동적 분석 도구와의 통합 가능성 및 실무 적용성을 더욱 확대해 나갈 계획입니다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7961B-0787-4A03-CE64-36053CB69254}"/>
              </a:ext>
            </a:extLst>
          </p:cNvPr>
          <p:cNvSpPr txBox="1"/>
          <p:nvPr/>
        </p:nvSpPr>
        <p:spPr>
          <a:xfrm>
            <a:off x="436555" y="1419126"/>
            <a:ext cx="113188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에게 있어 보안 분석의 출발점이 되는 핵심 기술입니다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본 프로젝트는 컴파일 된 바이너리를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이용하여 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디컴파일하고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및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분석을 통해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CWE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기반</a:t>
            </a:r>
            <a:b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취약점을 자동 진단하는 보안 도구를 개발 합니다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740631-8F80-E82E-CD25-4EAE3C28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8" name="사각형: 둥근 모서리 112">
            <a:extLst>
              <a:ext uri="{FF2B5EF4-FFF2-40B4-BE49-F238E27FC236}">
                <a16:creationId xmlns:a16="http://schemas.microsoft.com/office/drawing/2014/main" id="{E74D9924-0022-1D0F-A3D6-CE9F945F8BC6}"/>
              </a:ext>
            </a:extLst>
          </p:cNvPr>
          <p:cNvSpPr/>
          <p:nvPr/>
        </p:nvSpPr>
        <p:spPr>
          <a:xfrm>
            <a:off x="1225387" y="4719131"/>
            <a:ext cx="424672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CWE 4.17 </a:t>
            </a:r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기준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28280C-F7FE-C1E7-3DC3-F85492732B1C}"/>
              </a:ext>
            </a:extLst>
          </p:cNvPr>
          <p:cNvSpPr/>
          <p:nvPr/>
        </p:nvSpPr>
        <p:spPr>
          <a:xfrm>
            <a:off x="1225388" y="5188287"/>
            <a:ext cx="4246726" cy="1202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Buffer </a:t>
            </a: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OverFlow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Arbitrary Address Read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Format String Bug	Arbitrary Address Write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Command Injection	Out of Bound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etc.</a:t>
            </a:r>
            <a:endParaRPr lang="ko-KR" altLang="en-US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사각형: 둥근 모서리 112">
            <a:extLst>
              <a:ext uri="{FF2B5EF4-FFF2-40B4-BE49-F238E27FC236}">
                <a16:creationId xmlns:a16="http://schemas.microsoft.com/office/drawing/2014/main" id="{E2CF9575-EBE1-2164-6796-FE412835DC9D}"/>
              </a:ext>
            </a:extLst>
          </p:cNvPr>
          <p:cNvSpPr/>
          <p:nvPr/>
        </p:nvSpPr>
        <p:spPr>
          <a:xfrm>
            <a:off x="5743576" y="4719131"/>
            <a:ext cx="5694094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B3E6C6-C0E2-AA42-9D19-048C995907F2}"/>
              </a:ext>
            </a:extLst>
          </p:cNvPr>
          <p:cNvSpPr/>
          <p:nvPr/>
        </p:nvSpPr>
        <p:spPr>
          <a:xfrm>
            <a:off x="5743576" y="5188287"/>
            <a:ext cx="5694093" cy="1202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분석으로 오염 가능성이 있는 코드 자동 표시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자동분석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식별된 취약점 상세 설명 및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매핑 제공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약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40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여종의 매핑 기능 제공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ko-KR" altLang="en-US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2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자유형 2635">
            <a:extLst>
              <a:ext uri="{FF2B5EF4-FFF2-40B4-BE49-F238E27FC236}">
                <a16:creationId xmlns:a16="http://schemas.microsoft.com/office/drawing/2014/main" id="{C1B59730-2A50-BF83-C92B-3E19ABFB7EE5}"/>
              </a:ext>
            </a:extLst>
          </p:cNvPr>
          <p:cNvSpPr/>
          <p:nvPr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EC758626-075F-7A9A-6B97-944596982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446" y="3886210"/>
            <a:ext cx="5091107" cy="32874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altLang="ko-KR" sz="1600" i="1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맑은 고딕" panose="020B0503020000020004" pitchFamily="34" charset="-127"/>
              </a:rPr>
              <a:t>Automated Binary Vulnerability Analysis Using LLMs</a:t>
            </a:r>
            <a:r>
              <a:rPr lang="ko-KR" altLang="ko-KR" sz="16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D3D09-E691-AD1B-0E7A-64C3040B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894" y="449429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6F258-FD4B-52BF-D059-5C7C5632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77B2E6-8438-561D-7FBC-265EA4E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3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D97931-D240-1F8A-BA8A-123E9F4E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C3BD1D76-158F-E478-C178-199D81C6FCD1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7FA62-17FB-229D-C147-A4C8E9C1E946}"/>
              </a:ext>
            </a:extLst>
          </p:cNvPr>
          <p:cNvSpPr txBox="1"/>
          <p:nvPr/>
        </p:nvSpPr>
        <p:spPr>
          <a:xfrm>
            <a:off x="1095146" y="1332677"/>
            <a:ext cx="384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Who is </a:t>
            </a:r>
            <a:r>
              <a:rPr kumimoji="1" lang="en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4D7A6B-F05E-D5B7-5D99-94957E9B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E589883D-B9CF-3049-2727-31D3F91A2958}"/>
              </a:ext>
            </a:extLst>
          </p:cNvPr>
          <p:cNvSpPr/>
          <p:nvPr/>
        </p:nvSpPr>
        <p:spPr>
          <a:xfrm>
            <a:off x="1095147" y="5346539"/>
            <a:ext cx="6411624" cy="1315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kumimoji="1" lang="en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>
              <a:buNone/>
            </a:pPr>
            <a:endParaRPr kumimoji="1" lang="en-US" altLang="ko-KR" b="1" spc="-7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buNone/>
            </a:pP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공격 기술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해킹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익스플로잇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연구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을 전문으로 연구하는 사람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발굴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en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Vulnerability Research), </a:t>
            </a:r>
            <a:r>
              <a:rPr kumimoji="1" lang="ko-KR" altLang="en-US" b="1" spc="-7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레드팀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활동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공격 기법 연구</a:t>
            </a:r>
          </a:p>
          <a:p>
            <a:pPr>
              <a:buNone/>
            </a:pPr>
            <a:endParaRPr kumimoji="1" lang="en-US" altLang="ko-KR" b="1" spc="-7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EE5E2-D564-AD02-0297-FE9F5555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46" y="1940151"/>
            <a:ext cx="6411625" cy="31682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300044-F6D9-F347-644B-0C386CB6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93" y="2514600"/>
            <a:ext cx="3899654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6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71CC-244E-89DF-18F7-37656667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AB556-06F9-9F71-C707-47A044C6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4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9F775C-B341-0968-525C-823B0211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88C564CF-87D9-3012-00C9-AF057D589CE6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30B6B-0D4C-39AD-62B5-552F369F6404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3494CA-3145-D23E-EE67-DCA8F71246A9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38E8C4-1DB6-151C-1640-74FF517D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8D8E3-4AFF-8D98-E424-BFCA1A081215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340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2B0D-0C04-02D7-5F69-6B580B0F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073D9-F2AA-C4BD-B1CD-D91A116B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5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5007BE-5679-0288-E3F3-F59AA875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84E53825-BFA7-10AB-6621-36BC6D6DCFEB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39087-E2E7-0AC6-50A3-29C01F602A9B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88B038-1E7B-A85E-9DEA-75FA162F1143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381C6A-4C79-E137-6290-65B98E29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1109E2-E4AE-B6AF-178C-698F8564FB96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0B8416-37BD-6BA0-81F3-E201AFA1C697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407DF3-A30D-6352-F602-3E8FCD82886F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4CEF179-6F66-7F02-BC45-CA66E4F80BE7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3C779425-607D-84C9-DD9F-D2678A3C0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2A6F67C-7D35-FC72-0311-9CA8F56DC015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5" name="직사각형 24">
                <a:extLst>
                  <a:ext uri="{FF2B5EF4-FFF2-40B4-BE49-F238E27FC236}">
                    <a16:creationId xmlns:a16="http://schemas.microsoft.com/office/drawing/2014/main" id="{AD2F33C2-A7F2-FB65-4B1B-5ACB325745AE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77F35F8-3A05-1FBD-7029-E4EF6745012B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F4F521-E928-54BF-901A-4556DD722B89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338F90-2270-BB56-653B-4736EEEE4AFD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E23BC6-1C98-3C07-2E67-3FD9CFD1CC1F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1DB076-97AC-D97F-3149-5288FF5C46F9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3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53075-7786-BD10-2C44-2EE474C5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87505D-773E-4090-8C98-99C73343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6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1E8083-7E6B-B6D4-C6F9-1C0F4677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5AC2B7B3-35DE-F619-9D3F-CE485FDCD5E8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87CDC-2BC6-ED60-CC57-DB3DDB0DE662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24">
            <a:extLst>
              <a:ext uri="{FF2B5EF4-FFF2-40B4-BE49-F238E27FC236}">
                <a16:creationId xmlns:a16="http://schemas.microsoft.com/office/drawing/2014/main" id="{5C00D67E-47A6-4827-D68E-63B29FA99C5B}"/>
              </a:ext>
            </a:extLst>
          </p:cNvPr>
          <p:cNvSpPr/>
          <p:nvPr/>
        </p:nvSpPr>
        <p:spPr>
          <a:xfrm>
            <a:off x="7115019" y="3181658"/>
            <a:ext cx="3877216" cy="27391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전통적인 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IDA Pro)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복잡한 최적화된 바이너리나 난독화 코드에 대해 읽기 어렵고 실행 불가능한 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pseudo-C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생성함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변수명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구조체 등 핵심 정보가 소실되어 분석자가 직접 코드 의미를 추론해야 하는 수작업이 다수 발생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디컴파일된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코드는 대부분 가독성이 낮고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실행 불가능하여</a:t>
            </a:r>
            <a:r>
              <a:rPr lang="en-US" altLang="ko-KR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 테스트에 활용하기 어려움</a:t>
            </a:r>
            <a:endParaRPr lang="en-US" altLang="ko-KR" sz="1500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7B7AAC-CC79-F510-6ACA-3F4590B998F7}"/>
              </a:ext>
            </a:extLst>
          </p:cNvPr>
          <p:cNvSpPr/>
          <p:nvPr/>
        </p:nvSpPr>
        <p:spPr>
          <a:xfrm>
            <a:off x="7115019" y="2766983"/>
            <a:ext cx="3877216" cy="369331"/>
          </a:xfrm>
          <a:prstGeom prst="rect">
            <a:avLst/>
          </a:prstGeom>
          <a:solidFill>
            <a:srgbClr val="1562EF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Technical and Practical Limitations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57CBF6-BE1F-57FE-9B03-2CF735D7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93760-A800-32C9-8895-2FF16081F1C0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E5DB9-85B2-2D73-8DA7-8E50EA4EDC9A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5281F0-D316-F8FD-2533-ACC73AA95FFF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EEF265-059A-BC50-E4CE-198821A583C9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FD14430-F06A-E399-0899-82B145A4F988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0AB73F4C-7F6E-E1F4-81C2-BE8AF25803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BD06346-ABCF-D846-3893-821D69969019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9" name="직사각형 24">
                <a:extLst>
                  <a:ext uri="{FF2B5EF4-FFF2-40B4-BE49-F238E27FC236}">
                    <a16:creationId xmlns:a16="http://schemas.microsoft.com/office/drawing/2014/main" id="{4FEF972E-71D1-B841-E0D0-BD90C2E26EB1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47D069B-EC1D-F9F8-F622-8BBCD8CE2F22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289B12-6331-B3DE-AE46-1D28C2598AB7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48458E-DF50-FD7F-2995-11CF8993C992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F06B96-3877-BA0A-B9A6-1CD1E977F7EA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721257-FFBD-E54E-ECEB-04823313848E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96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E421-1CCD-13E5-79AB-F7F6C85D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12F432-1A57-DE00-261C-CCD61E18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7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88CEDC-4317-A689-E9C1-0043F38D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602F9E41-3335-2FBD-0AE5-2591EF2CB953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AA158-B4D0-A963-10C2-2CECD9BD95A9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24">
            <a:extLst>
              <a:ext uri="{FF2B5EF4-FFF2-40B4-BE49-F238E27FC236}">
                <a16:creationId xmlns:a16="http://schemas.microsoft.com/office/drawing/2014/main" id="{4BAB943A-978B-7544-4816-31E83344933E}"/>
              </a:ext>
            </a:extLst>
          </p:cNvPr>
          <p:cNvSpPr/>
          <p:nvPr/>
        </p:nvSpPr>
        <p:spPr>
          <a:xfrm>
            <a:off x="7115019" y="3181658"/>
            <a:ext cx="3877216" cy="27391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전통적인 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IDA Pro)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복잡한 최적화된 바이너리나 난독화 코드에 대해 읽기 어렵고 실행 불가능한 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pseudo-C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생성함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변수명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구조체 등 핵심 정보가 소실되어 분석자가 직접 코드 의미를 추론해야 하는 수작업이 다수 발생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디컴파일된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코드는 대부분 가독성이 낮고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실행 불가능하여</a:t>
            </a:r>
            <a:r>
              <a:rPr lang="en-US" altLang="ko-KR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 테스트에 활용하기 어려움</a:t>
            </a:r>
            <a:endParaRPr lang="en-US" altLang="ko-KR" sz="1500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2F4E7B-07A3-6AA7-EFE4-A17306A68E7B}"/>
              </a:ext>
            </a:extLst>
          </p:cNvPr>
          <p:cNvSpPr/>
          <p:nvPr/>
        </p:nvSpPr>
        <p:spPr>
          <a:xfrm>
            <a:off x="7115019" y="2766983"/>
            <a:ext cx="3877216" cy="369331"/>
          </a:xfrm>
          <a:prstGeom prst="rect">
            <a:avLst/>
          </a:prstGeom>
          <a:solidFill>
            <a:srgbClr val="1562EF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Technical and Practical Limitations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9A7511-265C-7A43-F518-A25FFF2DD2F4}"/>
              </a:ext>
            </a:extLst>
          </p:cNvPr>
          <p:cNvSpPr txBox="1"/>
          <p:nvPr/>
        </p:nvSpPr>
        <p:spPr>
          <a:xfrm>
            <a:off x="1922341" y="6273174"/>
            <a:ext cx="8347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도구의 낮은 가독성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 불가능성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자동화 한계를 효과적으로 극복이 필요함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2200" spc="-4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943CB3-CEBA-784F-C7DA-4968B085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F5D3F2-D592-90E2-AF0D-97E059D5B064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4A9B2-957F-5F14-F7AA-DA74CDDC3E55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32FECE-D713-2565-5206-690C8BCBEEE2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8C64B5-DC0A-D0A2-AFBE-B4E0052A155B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A584EE5-6D8E-2E0B-E246-8C20CBCB8387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998799-83AC-10F2-E5F4-A915B79B6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818A757-F902-0DB1-E375-9EFDF25EFC40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9" name="직사각형 24">
                <a:extLst>
                  <a:ext uri="{FF2B5EF4-FFF2-40B4-BE49-F238E27FC236}">
                    <a16:creationId xmlns:a16="http://schemas.microsoft.com/office/drawing/2014/main" id="{4E46E9F3-27CC-394D-D930-B2804498B5EE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344A7D5-44EC-6A0F-5EB7-B867035A110C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6C8DDE-A65F-D4B4-FFC1-4204321CEE61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43A524-5494-597D-CB2E-79606C116BD1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60AD4E-ACFA-B9FB-5A5E-641C74D555CF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658475-3424-3DAC-0632-C373A6EACE51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63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31B75-F60B-EA81-A0FB-FAB87A74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C2160-C133-6501-BB73-DCDB1149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8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CE3111-BD7E-4116-DF9C-D073C140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6E5B0-33A1-A0B5-980F-E6F9903B84EE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BB6D98-3967-33DD-CEB0-2BBFA94D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4CD9-9D12-DA65-2364-1B0EC6EE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5B7661-0548-49F0-7718-41378869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9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B58503-3914-744A-B714-F6A45A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38AE3-B80D-0537-3091-9AAC33FB4AB5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7EF47126-5699-06E1-28E7-E6DBDA23AE7F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444AB3F7-7490-F4DD-783A-1C76F5C27B7C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658282-A5D5-A5AB-06C7-FAD26FE94AD5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61E79A-7D24-C40F-D274-6D11472736C9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2F1AE-876B-84C3-DC7E-03877B1DF36A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44BBC-8034-6D1D-641A-C53A3030B1EA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3E4-A148-873F-7A24-E5BB55CBAA52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9B27F2-98EF-F2C7-5204-3A58960ED0AF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35107-A54F-FDEB-BCCC-0F5F3BBA19AB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5D4599-4497-A983-022D-FC9339A0CFA3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49267DCE-AEF4-C0CD-47C0-18AD092129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D9E6443A-11F5-4FA0-EC21-27DEDC24AFED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032A9FFF-4372-D200-B919-58B1F15CB0FC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502BFF-EB58-8A69-D040-2A432B3BE7C9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AFD8142F-17C5-6EFE-675D-6534EDB4A258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1F290BC5-D596-3C8B-1AA7-794644528D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A8881FE-AF5A-6787-E164-57C971909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9B4FBDD-F342-17D5-C120-6F9D7B2B1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46F887-46DE-384B-84F1-F21F4FB566CE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1B9139E-2525-A4E3-93A6-FAEC8A0FA84A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044629EF-A3AC-FB82-FE29-BFD73AAF19DB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3DED39A1-1ADB-0B15-7BB3-ADD75E9E5B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86C929-6C3F-48CB-A3C7-1AA43F61F9B0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732E74-36BC-F8A3-BFC7-5E5DE977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">
      <a:dk1>
        <a:srgbClr val="131313"/>
      </a:dk1>
      <a:lt1>
        <a:sysClr val="window" lastClr="FFFFFF"/>
      </a:lt1>
      <a:dk2>
        <a:srgbClr val="44546A"/>
      </a:dk2>
      <a:lt2>
        <a:srgbClr val="E7E6E6"/>
      </a:lt2>
      <a:accent1>
        <a:srgbClr val="1663EF"/>
      </a:accent1>
      <a:accent2>
        <a:srgbClr val="31D6E6"/>
      </a:accent2>
      <a:accent3>
        <a:srgbClr val="0495D2"/>
      </a:accent3>
      <a:accent4>
        <a:srgbClr val="012C6C"/>
      </a:accent4>
      <a:accent5>
        <a:srgbClr val="425D8C"/>
      </a:accent5>
      <a:accent6>
        <a:srgbClr val="488BFF"/>
      </a:accent6>
      <a:hlink>
        <a:srgbClr val="BFBFBF"/>
      </a:hlink>
      <a:folHlink>
        <a:srgbClr val="BFBFBF"/>
      </a:folHlink>
    </a:clrScheme>
    <a:fontScheme name="사용자 지정 3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63E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17034</TotalTime>
  <Words>2170</Words>
  <Application>Microsoft Office PowerPoint</Application>
  <PresentationFormat>와이드스크린</PresentationFormat>
  <Paragraphs>326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Gmarket Sans TTF Medium</vt:lpstr>
      <vt:lpstr>Arial</vt:lpstr>
      <vt:lpstr>Calibri</vt:lpstr>
      <vt:lpstr>BM JUA OTF</vt:lpstr>
      <vt:lpstr>Noto Sans KR</vt:lpstr>
      <vt:lpstr>Gmarket Sans TTF Bold</vt:lpstr>
      <vt:lpstr>Noto Sans KR SemiBold</vt:lpstr>
      <vt:lpstr>Office 테마</vt:lpstr>
      <vt:lpstr>Automated Binary Vulnerability Analysis Using LLMs </vt:lpstr>
      <vt:lpstr>Background</vt:lpstr>
      <vt:lpstr>Background</vt:lpstr>
      <vt:lpstr>Background</vt:lpstr>
      <vt:lpstr>Background</vt:lpstr>
      <vt:lpstr>Background</vt:lpstr>
      <vt:lpstr>Background</vt:lpstr>
      <vt:lpstr>수행요약</vt:lpstr>
      <vt:lpstr>수행요약</vt:lpstr>
      <vt:lpstr>수행요약</vt:lpstr>
      <vt:lpstr>수행요약</vt:lpstr>
      <vt:lpstr>수행요약</vt:lpstr>
      <vt:lpstr>Architecture Overview </vt:lpstr>
      <vt:lpstr>Major Code Flow</vt:lpstr>
      <vt:lpstr>Major Code Flow</vt:lpstr>
      <vt:lpstr>Major Code Flow</vt:lpstr>
      <vt:lpstr>Major Code Flow</vt:lpstr>
      <vt:lpstr>Evaluation</vt:lpstr>
      <vt:lpstr>Evaluation</vt:lpstr>
      <vt:lpstr>Evaluation</vt:lpstr>
      <vt:lpstr>Evaluation</vt:lpstr>
      <vt:lpstr>Evaluation</vt:lpstr>
      <vt:lpstr>Demo Video</vt:lpstr>
      <vt:lpstr>연구 회고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박윤진</dc:creator>
  <cp:lastModifiedBy>황승재(학부생-소프트웨어전공)</cp:lastModifiedBy>
  <cp:revision>1325</cp:revision>
  <dcterms:created xsi:type="dcterms:W3CDTF">2023-09-15T09:02:34Z</dcterms:created>
  <dcterms:modified xsi:type="dcterms:W3CDTF">2025-05-16T11:51:07Z</dcterms:modified>
</cp:coreProperties>
</file>